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4" r:id="rId10"/>
    <p:sldId id="267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A741C"/>
    <a:srgbClr val="000000"/>
    <a:srgbClr val="A6D5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350" y="-4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FFFFF"/>
            </a:solidFill>
          </c:spPr>
          <c:invertIfNegative val="0"/>
          <c:dLbls>
            <c:txPr>
              <a:bodyPr/>
              <a:lstStyle/>
              <a:p>
                <a:pPr>
                  <a:defRPr sz="2800">
                    <a:solidFill>
                      <a:srgbClr val="002060"/>
                    </a:solidFill>
                    <a:effectLst>
                      <a:glow rad="647700">
                        <a:prstClr val="white">
                          <a:alpha val="90000"/>
                        </a:prstClr>
                      </a:glo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1.2</c:v>
                </c:pt>
                <c:pt idx="1">
                  <c:v>4</c:v>
                </c:pt>
                <c:pt idx="2">
                  <c:v>4.7</c:v>
                </c:pt>
                <c:pt idx="3">
                  <c:v>5.3</c:v>
                </c:pt>
                <c:pt idx="4">
                  <c:v>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05760"/>
        <c:axId val="30407296"/>
      </c:barChart>
      <c:catAx>
        <c:axId val="30405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30407296"/>
        <c:crosses val="autoZero"/>
        <c:auto val="1"/>
        <c:lblAlgn val="ctr"/>
        <c:lblOffset val="100"/>
        <c:noMultiLvlLbl val="0"/>
      </c:catAx>
      <c:valAx>
        <c:axId val="30407296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30405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="1">
          <a:solidFill>
            <a:schemeClr val="bg1"/>
          </a:solidFill>
          <a:latin typeface="Bahnschrift Light Condensed" panose="020B0502040204020203" pitchFamily="34" charset="0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68100-4BCA-4305-B32A-8494689CBA01}" type="doc">
      <dgm:prSet loTypeId="urn:microsoft.com/office/officeart/2008/layout/HexagonCluster" loCatId="picture" qsTypeId="urn:microsoft.com/office/officeart/2005/8/quickstyle/3d1" qsCatId="3D" csTypeId="urn:microsoft.com/office/officeart/2005/8/colors/accent3_5" csCatId="accent3" phldr="1"/>
      <dgm:spPr/>
    </dgm:pt>
    <dgm:pt modelId="{0493E4C7-99F3-43F9-A4AB-61EF5B0DCE78}">
      <dgm:prSet phldrT="[Текст]" custT="1"/>
      <dgm:spPr/>
      <dgm:t>
        <a:bodyPr/>
        <a:lstStyle/>
        <a:p>
          <a:r>
            <a:rPr lang="ru-RU" sz="1800" b="1" dirty="0" smtClean="0">
              <a:latin typeface="Bahnschrift SemiLight Condensed" panose="020B0502040204020203" pitchFamily="34" charset="0"/>
            </a:rPr>
            <a:t>ХАНТЫ-МАНСИЙСК </a:t>
          </a:r>
        </a:p>
        <a:p>
          <a:r>
            <a:rPr lang="ru-RU" sz="1800" b="1" dirty="0" smtClean="0">
              <a:latin typeface="Bahnschrift SemiLight Condensed" panose="020B0502040204020203" pitchFamily="34" charset="0"/>
            </a:rPr>
            <a:t>2023</a:t>
          </a:r>
          <a:endParaRPr lang="ru-RU" sz="1800" b="1" dirty="0">
            <a:latin typeface="Bahnschrift SemiLight Condensed" panose="020B0502040204020203" pitchFamily="34" charset="0"/>
          </a:endParaRPr>
        </a:p>
      </dgm:t>
    </dgm:pt>
    <dgm:pt modelId="{DDBA612A-C6AE-4F84-8FE1-5CFEF6696D39}" type="parTrans" cxnId="{94979E16-AA06-46E8-B4FF-A554A396C513}">
      <dgm:prSet/>
      <dgm:spPr/>
      <dgm:t>
        <a:bodyPr/>
        <a:lstStyle/>
        <a:p>
          <a:endParaRPr lang="ru-RU"/>
        </a:p>
      </dgm:t>
    </dgm:pt>
    <dgm:pt modelId="{F352FA73-7872-48C7-8A61-46E7743E2DD0}" type="sibTrans" cxnId="{94979E16-AA06-46E8-B4FF-A554A396C513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5E3D4C76-805E-40AB-ACDB-2A2A2E259A15}">
      <dgm:prSet custT="1"/>
      <dgm:spPr/>
      <dgm:t>
        <a:bodyPr/>
        <a:lstStyle/>
        <a:p>
          <a:r>
            <a:rPr lang="ru-RU" sz="2000" b="1" dirty="0" smtClean="0">
              <a:latin typeface="Bahnschrift SemiLight Condensed" panose="020B0502040204020203" pitchFamily="34" charset="0"/>
            </a:rPr>
            <a:t>Рост </a:t>
          </a:r>
        </a:p>
        <a:p>
          <a:r>
            <a:rPr lang="ru-RU" sz="2000" b="1" dirty="0" smtClean="0">
              <a:latin typeface="Bahnschrift SemiLight Condensed" panose="020B0502040204020203" pitchFamily="34" charset="0"/>
            </a:rPr>
            <a:t>и процветание</a:t>
          </a:r>
          <a:endParaRPr lang="ru-RU" sz="2000" b="1" dirty="0">
            <a:latin typeface="Bahnschrift SemiLight Condensed" panose="020B0502040204020203" pitchFamily="34" charset="0"/>
          </a:endParaRPr>
        </a:p>
      </dgm:t>
    </dgm:pt>
    <dgm:pt modelId="{092985A5-F790-4949-A9A2-7757200D2A8A}" type="sibTrans" cxnId="{AA454F4C-86B2-42B2-8520-EB676011C89D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DD25F710-1996-4CC5-BBD2-BB232BE3E605}" type="parTrans" cxnId="{AA454F4C-86B2-42B2-8520-EB676011C89D}">
      <dgm:prSet/>
      <dgm:spPr/>
      <dgm:t>
        <a:bodyPr/>
        <a:lstStyle/>
        <a:p>
          <a:endParaRPr lang="ru-RU"/>
        </a:p>
      </dgm:t>
    </dgm:pt>
    <dgm:pt modelId="{686D8DA2-5897-4A24-912E-10D5DAC90FDF}" type="pres">
      <dgm:prSet presAssocID="{58368100-4BCA-4305-B32A-8494689CBA01}" presName="Name0" presStyleCnt="0">
        <dgm:presLayoutVars>
          <dgm:chMax val="21"/>
          <dgm:chPref val="21"/>
        </dgm:presLayoutVars>
      </dgm:prSet>
      <dgm:spPr/>
    </dgm:pt>
    <dgm:pt modelId="{E30779EB-5B76-4E31-A6FC-2CBAAB9409FE}" type="pres">
      <dgm:prSet presAssocID="{0493E4C7-99F3-43F9-A4AB-61EF5B0DCE78}" presName="text1" presStyleCnt="0"/>
      <dgm:spPr/>
    </dgm:pt>
    <dgm:pt modelId="{C30426EC-4908-4722-824F-6C3094272EF3}" type="pres">
      <dgm:prSet presAssocID="{0493E4C7-99F3-43F9-A4AB-61EF5B0DCE78}" presName="textRepeatNode" presStyleLbl="alignNode1" presStyleIdx="0" presStyleCnt="2" custLinFactNeighborX="2478" custLinFactNeighborY="-43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A85D0-FBB2-40EF-BD40-B1F8792C290F}" type="pres">
      <dgm:prSet presAssocID="{0493E4C7-99F3-43F9-A4AB-61EF5B0DCE78}" presName="textaccent1" presStyleCnt="0"/>
      <dgm:spPr/>
    </dgm:pt>
    <dgm:pt modelId="{2DB55756-947A-4538-AA1F-44D7FB6F746A}" type="pres">
      <dgm:prSet presAssocID="{0493E4C7-99F3-43F9-A4AB-61EF5B0DCE78}" presName="accentRepeatNode" presStyleLbl="solidAlignAcc1" presStyleIdx="0" presStyleCnt="4"/>
      <dgm:spPr/>
    </dgm:pt>
    <dgm:pt modelId="{DE065B91-2539-4907-ADFC-157B5BA28838}" type="pres">
      <dgm:prSet presAssocID="{F352FA73-7872-48C7-8A61-46E7743E2DD0}" presName="image1" presStyleCnt="0"/>
      <dgm:spPr/>
    </dgm:pt>
    <dgm:pt modelId="{091F1047-E2DE-4D7C-8BAF-3B2FE6E176A3}" type="pres">
      <dgm:prSet presAssocID="{F352FA73-7872-48C7-8A61-46E7743E2DD0}" presName="imageRepeatNode" presStyleLbl="alignAcc1" presStyleIdx="0" presStyleCnt="2"/>
      <dgm:spPr/>
      <dgm:t>
        <a:bodyPr/>
        <a:lstStyle/>
        <a:p>
          <a:endParaRPr lang="ru-RU"/>
        </a:p>
      </dgm:t>
    </dgm:pt>
    <dgm:pt modelId="{86649659-C976-475B-AA77-D88512250E7B}" type="pres">
      <dgm:prSet presAssocID="{F352FA73-7872-48C7-8A61-46E7743E2DD0}" presName="imageaccent1" presStyleCnt="0"/>
      <dgm:spPr/>
    </dgm:pt>
    <dgm:pt modelId="{1F38C1C9-5640-41C9-9FEB-5CB13D58859A}" type="pres">
      <dgm:prSet presAssocID="{F352FA73-7872-48C7-8A61-46E7743E2DD0}" presName="accentRepeatNode" presStyleLbl="solidAlignAcc1" presStyleIdx="1" presStyleCnt="4"/>
      <dgm:spPr/>
    </dgm:pt>
    <dgm:pt modelId="{E5178CDB-AC5E-4BF3-8CC7-0551CF5D3D8F}" type="pres">
      <dgm:prSet presAssocID="{5E3D4C76-805E-40AB-ACDB-2A2A2E259A15}" presName="text2" presStyleCnt="0"/>
      <dgm:spPr/>
    </dgm:pt>
    <dgm:pt modelId="{97007923-ACE3-4ACF-80BA-737290F2542B}" type="pres">
      <dgm:prSet presAssocID="{5E3D4C76-805E-40AB-ACDB-2A2A2E259A15}" presName="textRepeatNode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75BDE-0A60-4134-8016-8F5F12935677}" type="pres">
      <dgm:prSet presAssocID="{5E3D4C76-805E-40AB-ACDB-2A2A2E259A15}" presName="textaccent2" presStyleCnt="0"/>
      <dgm:spPr/>
    </dgm:pt>
    <dgm:pt modelId="{1D6381DD-5C9F-46E3-9545-57A8FFA5C3F3}" type="pres">
      <dgm:prSet presAssocID="{5E3D4C76-805E-40AB-ACDB-2A2A2E259A15}" presName="accentRepeatNode" presStyleLbl="solidAlignAcc1" presStyleIdx="2" presStyleCnt="4"/>
      <dgm:spPr/>
    </dgm:pt>
    <dgm:pt modelId="{449E78C9-05D0-49C4-842B-F59AEB2418F9}" type="pres">
      <dgm:prSet presAssocID="{092985A5-F790-4949-A9A2-7757200D2A8A}" presName="image2" presStyleCnt="0"/>
      <dgm:spPr/>
    </dgm:pt>
    <dgm:pt modelId="{8F399B57-20BE-471E-9B0E-352E557456FC}" type="pres">
      <dgm:prSet presAssocID="{092985A5-F790-4949-A9A2-7757200D2A8A}" presName="imageRepeatNode" presStyleLbl="alignAcc1" presStyleIdx="1" presStyleCnt="2" custLinFactNeighborX="12139" custLinFactNeighborY="-4385"/>
      <dgm:spPr/>
      <dgm:t>
        <a:bodyPr/>
        <a:lstStyle/>
        <a:p>
          <a:endParaRPr lang="ru-RU"/>
        </a:p>
      </dgm:t>
    </dgm:pt>
    <dgm:pt modelId="{0F9CBBD4-D099-49F7-9726-DBC355594B35}" type="pres">
      <dgm:prSet presAssocID="{092985A5-F790-4949-A9A2-7757200D2A8A}" presName="imageaccent2" presStyleCnt="0"/>
      <dgm:spPr/>
    </dgm:pt>
    <dgm:pt modelId="{08C5D78A-D08F-46CD-B6A7-766D58C689C7}" type="pres">
      <dgm:prSet presAssocID="{092985A5-F790-4949-A9A2-7757200D2A8A}" presName="accentRepeatNode" presStyleLbl="solidAlignAcc1" presStyleIdx="3" presStyleCnt="4"/>
      <dgm:spPr/>
    </dgm:pt>
  </dgm:ptLst>
  <dgm:cxnLst>
    <dgm:cxn modelId="{2D1F5AD6-7ADD-401F-9C87-40EDBEA23FCE}" type="presOf" srcId="{0493E4C7-99F3-43F9-A4AB-61EF5B0DCE78}" destId="{C30426EC-4908-4722-824F-6C3094272EF3}" srcOrd="0" destOrd="0" presId="urn:microsoft.com/office/officeart/2008/layout/HexagonCluster"/>
    <dgm:cxn modelId="{B90F90AE-465E-44D0-B98F-4A2CE4269144}" type="presOf" srcId="{5E3D4C76-805E-40AB-ACDB-2A2A2E259A15}" destId="{97007923-ACE3-4ACF-80BA-737290F2542B}" srcOrd="0" destOrd="0" presId="urn:microsoft.com/office/officeart/2008/layout/HexagonCluster"/>
    <dgm:cxn modelId="{A815B3D6-67A5-4E84-A46A-95B833D0BA6A}" type="presOf" srcId="{58368100-4BCA-4305-B32A-8494689CBA01}" destId="{686D8DA2-5897-4A24-912E-10D5DAC90FDF}" srcOrd="0" destOrd="0" presId="urn:microsoft.com/office/officeart/2008/layout/HexagonCluster"/>
    <dgm:cxn modelId="{5D4FF2FC-6BBD-438E-AB6C-ABA4265E8C38}" type="presOf" srcId="{092985A5-F790-4949-A9A2-7757200D2A8A}" destId="{8F399B57-20BE-471E-9B0E-352E557456FC}" srcOrd="0" destOrd="0" presId="urn:microsoft.com/office/officeart/2008/layout/HexagonCluster"/>
    <dgm:cxn modelId="{94979E16-AA06-46E8-B4FF-A554A396C513}" srcId="{58368100-4BCA-4305-B32A-8494689CBA01}" destId="{0493E4C7-99F3-43F9-A4AB-61EF5B0DCE78}" srcOrd="0" destOrd="0" parTransId="{DDBA612A-C6AE-4F84-8FE1-5CFEF6696D39}" sibTransId="{F352FA73-7872-48C7-8A61-46E7743E2DD0}"/>
    <dgm:cxn modelId="{AA454F4C-86B2-42B2-8520-EB676011C89D}" srcId="{58368100-4BCA-4305-B32A-8494689CBA01}" destId="{5E3D4C76-805E-40AB-ACDB-2A2A2E259A15}" srcOrd="1" destOrd="0" parTransId="{DD25F710-1996-4CC5-BBD2-BB232BE3E605}" sibTransId="{092985A5-F790-4949-A9A2-7757200D2A8A}"/>
    <dgm:cxn modelId="{259CF8A4-AAAC-49CB-9C2B-38393099E83E}" type="presOf" srcId="{F352FA73-7872-48C7-8A61-46E7743E2DD0}" destId="{091F1047-E2DE-4D7C-8BAF-3B2FE6E176A3}" srcOrd="0" destOrd="0" presId="urn:microsoft.com/office/officeart/2008/layout/HexagonCluster"/>
    <dgm:cxn modelId="{1006AB24-CC31-4DF2-9480-A4DC4C6AA0B6}" type="presParOf" srcId="{686D8DA2-5897-4A24-912E-10D5DAC90FDF}" destId="{E30779EB-5B76-4E31-A6FC-2CBAAB9409FE}" srcOrd="0" destOrd="0" presId="urn:microsoft.com/office/officeart/2008/layout/HexagonCluster"/>
    <dgm:cxn modelId="{BFE64637-D46B-4DC3-9145-29ACED7531FB}" type="presParOf" srcId="{E30779EB-5B76-4E31-A6FC-2CBAAB9409FE}" destId="{C30426EC-4908-4722-824F-6C3094272EF3}" srcOrd="0" destOrd="0" presId="urn:microsoft.com/office/officeart/2008/layout/HexagonCluster"/>
    <dgm:cxn modelId="{3FE04045-DB33-474B-9C4C-595E6A2EC80E}" type="presParOf" srcId="{686D8DA2-5897-4A24-912E-10D5DAC90FDF}" destId="{3CAA85D0-FBB2-40EF-BD40-B1F8792C290F}" srcOrd="1" destOrd="0" presId="urn:microsoft.com/office/officeart/2008/layout/HexagonCluster"/>
    <dgm:cxn modelId="{4A5BCEA5-D99F-4B0D-9E19-B1EE48556C11}" type="presParOf" srcId="{3CAA85D0-FBB2-40EF-BD40-B1F8792C290F}" destId="{2DB55756-947A-4538-AA1F-44D7FB6F746A}" srcOrd="0" destOrd="0" presId="urn:microsoft.com/office/officeart/2008/layout/HexagonCluster"/>
    <dgm:cxn modelId="{6AF496F9-FB92-4ACB-81C3-9B91A32A538B}" type="presParOf" srcId="{686D8DA2-5897-4A24-912E-10D5DAC90FDF}" destId="{DE065B91-2539-4907-ADFC-157B5BA28838}" srcOrd="2" destOrd="0" presId="urn:microsoft.com/office/officeart/2008/layout/HexagonCluster"/>
    <dgm:cxn modelId="{4D6DBF3A-A0D6-44CE-BE9E-3F8109BF8B52}" type="presParOf" srcId="{DE065B91-2539-4907-ADFC-157B5BA28838}" destId="{091F1047-E2DE-4D7C-8BAF-3B2FE6E176A3}" srcOrd="0" destOrd="0" presId="urn:microsoft.com/office/officeart/2008/layout/HexagonCluster"/>
    <dgm:cxn modelId="{AEDE952F-29DF-40BA-A740-5A1CBD8166E2}" type="presParOf" srcId="{686D8DA2-5897-4A24-912E-10D5DAC90FDF}" destId="{86649659-C976-475B-AA77-D88512250E7B}" srcOrd="3" destOrd="0" presId="urn:microsoft.com/office/officeart/2008/layout/HexagonCluster"/>
    <dgm:cxn modelId="{45232E34-1A97-4EE1-98B0-9508B9EA8CBE}" type="presParOf" srcId="{86649659-C976-475B-AA77-D88512250E7B}" destId="{1F38C1C9-5640-41C9-9FEB-5CB13D58859A}" srcOrd="0" destOrd="0" presId="urn:microsoft.com/office/officeart/2008/layout/HexagonCluster"/>
    <dgm:cxn modelId="{0A9E9CD8-A02D-4A3C-B871-F4152AD12090}" type="presParOf" srcId="{686D8DA2-5897-4A24-912E-10D5DAC90FDF}" destId="{E5178CDB-AC5E-4BF3-8CC7-0551CF5D3D8F}" srcOrd="4" destOrd="0" presId="urn:microsoft.com/office/officeart/2008/layout/HexagonCluster"/>
    <dgm:cxn modelId="{1216253E-94E5-4E41-BCEC-1DC80C7F190D}" type="presParOf" srcId="{E5178CDB-AC5E-4BF3-8CC7-0551CF5D3D8F}" destId="{97007923-ACE3-4ACF-80BA-737290F2542B}" srcOrd="0" destOrd="0" presId="urn:microsoft.com/office/officeart/2008/layout/HexagonCluster"/>
    <dgm:cxn modelId="{2A5A11B5-5E23-49A8-B80C-C7BB2B03A067}" type="presParOf" srcId="{686D8DA2-5897-4A24-912E-10D5DAC90FDF}" destId="{A1B75BDE-0A60-4134-8016-8F5F12935677}" srcOrd="5" destOrd="0" presId="urn:microsoft.com/office/officeart/2008/layout/HexagonCluster"/>
    <dgm:cxn modelId="{FB47EFC9-791A-4DE4-93BF-2BCA2020E51E}" type="presParOf" srcId="{A1B75BDE-0A60-4134-8016-8F5F12935677}" destId="{1D6381DD-5C9F-46E3-9545-57A8FFA5C3F3}" srcOrd="0" destOrd="0" presId="urn:microsoft.com/office/officeart/2008/layout/HexagonCluster"/>
    <dgm:cxn modelId="{6BA2CE06-1D84-4219-8CFA-D6C06BB382ED}" type="presParOf" srcId="{686D8DA2-5897-4A24-912E-10D5DAC90FDF}" destId="{449E78C9-05D0-49C4-842B-F59AEB2418F9}" srcOrd="6" destOrd="0" presId="urn:microsoft.com/office/officeart/2008/layout/HexagonCluster"/>
    <dgm:cxn modelId="{2DE73F7A-F600-4046-8282-A17AC7F9E972}" type="presParOf" srcId="{449E78C9-05D0-49C4-842B-F59AEB2418F9}" destId="{8F399B57-20BE-471E-9B0E-352E557456FC}" srcOrd="0" destOrd="0" presId="urn:microsoft.com/office/officeart/2008/layout/HexagonCluster"/>
    <dgm:cxn modelId="{1AACBE4C-E97C-44AB-8024-C622C2B8C668}" type="presParOf" srcId="{686D8DA2-5897-4A24-912E-10D5DAC90FDF}" destId="{0F9CBBD4-D099-49F7-9726-DBC355594B35}" srcOrd="7" destOrd="0" presId="urn:microsoft.com/office/officeart/2008/layout/HexagonCluster"/>
    <dgm:cxn modelId="{5F736A9C-3FED-4D72-B9EE-A1B3DDA3AFBA}" type="presParOf" srcId="{0F9CBBD4-D099-49F7-9726-DBC355594B35}" destId="{08C5D78A-D08F-46CD-B6A7-766D58C689C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AB2E93A-57D1-4AB8-A91F-DF890DA89A61}" type="doc">
      <dgm:prSet loTypeId="urn:microsoft.com/office/officeart/2005/8/layout/hList2" loCatId="list" qsTypeId="urn:microsoft.com/office/officeart/2005/8/quickstyle/simple4" qsCatId="simple" csTypeId="urn:microsoft.com/office/officeart/2005/8/colors/accent0_3" csCatId="mainScheme" phldr="1"/>
      <dgm:spPr/>
    </dgm:pt>
    <dgm:pt modelId="{BE060D0B-BC41-41E9-8B93-93DC7BC224B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A741C"/>
              </a:solidFill>
              <a:latin typeface="Bahnschrift SemiLight Condensed" panose="020B0502040204020203" pitchFamily="34" charset="0"/>
            </a:rPr>
            <a:t>Ханты-Мансийск 2022</a:t>
          </a:r>
          <a:endParaRPr lang="ru-RU" sz="2000" b="1" dirty="0">
            <a:solidFill>
              <a:srgbClr val="0A741C"/>
            </a:solidFill>
            <a:latin typeface="Bahnschrift SemiLight Condensed" panose="020B0502040204020203" pitchFamily="34" charset="0"/>
          </a:endParaRPr>
        </a:p>
      </dgm:t>
    </dgm:pt>
    <dgm:pt modelId="{0B4B3F5B-7584-4866-800F-4E88654F9543}" type="parTrans" cxnId="{E04CB06E-4AF5-4ABC-8039-BE92EFBC58EC}">
      <dgm:prSet/>
      <dgm:spPr/>
      <dgm:t>
        <a:bodyPr/>
        <a:lstStyle/>
        <a:p>
          <a:endParaRPr lang="ru-RU"/>
        </a:p>
      </dgm:t>
    </dgm:pt>
    <dgm:pt modelId="{4AF4C304-93F0-4482-A609-1A03AD8F643E}" type="sibTrans" cxnId="{E04CB06E-4AF5-4ABC-8039-BE92EFBC58EC}">
      <dgm:prSet/>
      <dgm:spPr/>
      <dgm:t>
        <a:bodyPr/>
        <a:lstStyle/>
        <a:p>
          <a:endParaRPr lang="ru-RU"/>
        </a:p>
      </dgm:t>
    </dgm:pt>
    <dgm:pt modelId="{D017A749-1773-45C9-B091-498C64F6935A}" type="pres">
      <dgm:prSet presAssocID="{FAB2E93A-57D1-4AB8-A91F-DF890DA89A61}" presName="linearFlow" presStyleCnt="0">
        <dgm:presLayoutVars>
          <dgm:dir/>
          <dgm:animLvl val="lvl"/>
          <dgm:resizeHandles/>
        </dgm:presLayoutVars>
      </dgm:prSet>
      <dgm:spPr/>
    </dgm:pt>
    <dgm:pt modelId="{683F3B96-99A6-41B3-9F99-4E5E3B9B47A3}" type="pres">
      <dgm:prSet presAssocID="{BE060D0B-BC41-41E9-8B93-93DC7BC224B1}" presName="compositeNode" presStyleCnt="0">
        <dgm:presLayoutVars>
          <dgm:bulletEnabled val="1"/>
        </dgm:presLayoutVars>
      </dgm:prSet>
      <dgm:spPr/>
    </dgm:pt>
    <dgm:pt modelId="{2A947C88-C10B-482E-82D1-FEC6443D7200}" type="pres">
      <dgm:prSet presAssocID="{BE060D0B-BC41-41E9-8B93-93DC7BC224B1}" presName="image" presStyleLbl="fgImgPlace1" presStyleIdx="0" presStyleCnt="1" custLinFactNeighborX="-95" custLinFactNeighborY="466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C:\Users\PetrovaED\Desktop\business-card-presentation--abstract-blue-business---powerpoint.jpeg"/>
        </a:ext>
      </dgm:extLst>
    </dgm:pt>
    <dgm:pt modelId="{40C94451-EE76-4E1B-BE23-7D182F1A6EF5}" type="pres">
      <dgm:prSet presAssocID="{BE060D0B-BC41-41E9-8B93-93DC7BC224B1}" presName="childNode" presStyleLbl="node1" presStyleIdx="0" presStyleCnt="1" custScaleX="105997" custScaleY="99687" custLinFactNeighborX="1100" custLinFactNeighborY="-3589">
        <dgm:presLayoutVars>
          <dgm:bulletEnabled val="1"/>
        </dgm:presLayoutVars>
      </dgm:prSet>
      <dgm:spPr/>
    </dgm:pt>
    <dgm:pt modelId="{45B0A9EE-11D0-44B7-B23A-B6BD28A85290}" type="pres">
      <dgm:prSet presAssocID="{BE060D0B-BC41-41E9-8B93-93DC7BC224B1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4CB06E-4AF5-4ABC-8039-BE92EFBC58EC}" srcId="{FAB2E93A-57D1-4AB8-A91F-DF890DA89A61}" destId="{BE060D0B-BC41-41E9-8B93-93DC7BC224B1}" srcOrd="0" destOrd="0" parTransId="{0B4B3F5B-7584-4866-800F-4E88654F9543}" sibTransId="{4AF4C304-93F0-4482-A609-1A03AD8F643E}"/>
    <dgm:cxn modelId="{2C5AF8E2-46B3-4583-9E0A-52F23D369920}" type="presOf" srcId="{FAB2E93A-57D1-4AB8-A91F-DF890DA89A61}" destId="{D017A749-1773-45C9-B091-498C64F6935A}" srcOrd="0" destOrd="0" presId="urn:microsoft.com/office/officeart/2005/8/layout/hList2"/>
    <dgm:cxn modelId="{EBF9B9FE-993F-43B3-9E93-68899F0367D3}" type="presOf" srcId="{BE060D0B-BC41-41E9-8B93-93DC7BC224B1}" destId="{45B0A9EE-11D0-44B7-B23A-B6BD28A85290}" srcOrd="0" destOrd="0" presId="urn:microsoft.com/office/officeart/2005/8/layout/hList2"/>
    <dgm:cxn modelId="{051414B9-235B-4AD6-8564-1C4D15FDB6D0}" type="presParOf" srcId="{D017A749-1773-45C9-B091-498C64F6935A}" destId="{683F3B96-99A6-41B3-9F99-4E5E3B9B47A3}" srcOrd="0" destOrd="0" presId="urn:microsoft.com/office/officeart/2005/8/layout/hList2"/>
    <dgm:cxn modelId="{ADB004C4-9516-47A1-991D-FD38E70778A5}" type="presParOf" srcId="{683F3B96-99A6-41B3-9F99-4E5E3B9B47A3}" destId="{2A947C88-C10B-482E-82D1-FEC6443D7200}" srcOrd="0" destOrd="0" presId="urn:microsoft.com/office/officeart/2005/8/layout/hList2"/>
    <dgm:cxn modelId="{41B57E5A-A47E-4060-A7BC-9950E3BD76EA}" type="presParOf" srcId="{683F3B96-99A6-41B3-9F99-4E5E3B9B47A3}" destId="{40C94451-EE76-4E1B-BE23-7D182F1A6EF5}" srcOrd="1" destOrd="0" presId="urn:microsoft.com/office/officeart/2005/8/layout/hList2"/>
    <dgm:cxn modelId="{8970F9C0-4198-40F5-BA78-FC91701BF107}" type="presParOf" srcId="{683F3B96-99A6-41B3-9F99-4E5E3B9B47A3}" destId="{45B0A9EE-11D0-44B7-B23A-B6BD28A8529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AB2E93A-57D1-4AB8-A91F-DF890DA89A61}" type="doc">
      <dgm:prSet loTypeId="urn:microsoft.com/office/officeart/2005/8/layout/hList2" loCatId="list" qsTypeId="urn:microsoft.com/office/officeart/2005/8/quickstyle/simple4" qsCatId="simple" csTypeId="urn:microsoft.com/office/officeart/2005/8/colors/accent0_3" csCatId="mainScheme" phldr="1"/>
      <dgm:spPr/>
    </dgm:pt>
    <dgm:pt modelId="{BE060D0B-BC41-41E9-8B93-93DC7BC224B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A741C"/>
              </a:solidFill>
              <a:latin typeface="Bahnschrift SemiLight Condensed" panose="020B0502040204020203" pitchFamily="34" charset="0"/>
            </a:rPr>
            <a:t>Ханты-Мансийск 2022</a:t>
          </a:r>
          <a:endParaRPr lang="ru-RU" sz="2000" b="1" dirty="0">
            <a:solidFill>
              <a:srgbClr val="0A741C"/>
            </a:solidFill>
            <a:latin typeface="Bahnschrift SemiLight Condensed" panose="020B0502040204020203" pitchFamily="34" charset="0"/>
          </a:endParaRPr>
        </a:p>
      </dgm:t>
    </dgm:pt>
    <dgm:pt modelId="{0B4B3F5B-7584-4866-800F-4E88654F9543}" type="parTrans" cxnId="{E04CB06E-4AF5-4ABC-8039-BE92EFBC58EC}">
      <dgm:prSet/>
      <dgm:spPr/>
      <dgm:t>
        <a:bodyPr/>
        <a:lstStyle/>
        <a:p>
          <a:endParaRPr lang="ru-RU"/>
        </a:p>
      </dgm:t>
    </dgm:pt>
    <dgm:pt modelId="{4AF4C304-93F0-4482-A609-1A03AD8F643E}" type="sibTrans" cxnId="{E04CB06E-4AF5-4ABC-8039-BE92EFBC58EC}">
      <dgm:prSet/>
      <dgm:spPr/>
      <dgm:t>
        <a:bodyPr/>
        <a:lstStyle/>
        <a:p>
          <a:endParaRPr lang="ru-RU"/>
        </a:p>
      </dgm:t>
    </dgm:pt>
    <dgm:pt modelId="{D017A749-1773-45C9-B091-498C64F6935A}" type="pres">
      <dgm:prSet presAssocID="{FAB2E93A-57D1-4AB8-A91F-DF890DA89A61}" presName="linearFlow" presStyleCnt="0">
        <dgm:presLayoutVars>
          <dgm:dir/>
          <dgm:animLvl val="lvl"/>
          <dgm:resizeHandles/>
        </dgm:presLayoutVars>
      </dgm:prSet>
      <dgm:spPr/>
    </dgm:pt>
    <dgm:pt modelId="{683F3B96-99A6-41B3-9F99-4E5E3B9B47A3}" type="pres">
      <dgm:prSet presAssocID="{BE060D0B-BC41-41E9-8B93-93DC7BC224B1}" presName="compositeNode" presStyleCnt="0">
        <dgm:presLayoutVars>
          <dgm:bulletEnabled val="1"/>
        </dgm:presLayoutVars>
      </dgm:prSet>
      <dgm:spPr/>
    </dgm:pt>
    <dgm:pt modelId="{2A947C88-C10B-482E-82D1-FEC6443D7200}" type="pres">
      <dgm:prSet presAssocID="{BE060D0B-BC41-41E9-8B93-93DC7BC224B1}" presName="image" presStyleLbl="fgImgPlace1" presStyleIdx="0" presStyleCnt="1" custLinFactNeighborX="-95" custLinFactNeighborY="466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C:\Users\PetrovaED\Desktop\business-card-presentation--abstract-blue-business---powerpoint.jpeg"/>
        </a:ext>
      </dgm:extLst>
    </dgm:pt>
    <dgm:pt modelId="{40C94451-EE76-4E1B-BE23-7D182F1A6EF5}" type="pres">
      <dgm:prSet presAssocID="{BE060D0B-BC41-41E9-8B93-93DC7BC224B1}" presName="childNode" presStyleLbl="node1" presStyleIdx="0" presStyleCnt="1" custScaleX="105998" custScaleY="93096" custLinFactNeighborX="1100" custLinFactNeighborY="-3589">
        <dgm:presLayoutVars>
          <dgm:bulletEnabled val="1"/>
        </dgm:presLayoutVars>
      </dgm:prSet>
      <dgm:spPr/>
    </dgm:pt>
    <dgm:pt modelId="{45B0A9EE-11D0-44B7-B23A-B6BD28A85290}" type="pres">
      <dgm:prSet presAssocID="{BE060D0B-BC41-41E9-8B93-93DC7BC224B1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4CB06E-4AF5-4ABC-8039-BE92EFBC58EC}" srcId="{FAB2E93A-57D1-4AB8-A91F-DF890DA89A61}" destId="{BE060D0B-BC41-41E9-8B93-93DC7BC224B1}" srcOrd="0" destOrd="0" parTransId="{0B4B3F5B-7584-4866-800F-4E88654F9543}" sibTransId="{4AF4C304-93F0-4482-A609-1A03AD8F643E}"/>
    <dgm:cxn modelId="{6E50161D-A233-425B-BCFD-590BC409F323}" type="presOf" srcId="{FAB2E93A-57D1-4AB8-A91F-DF890DA89A61}" destId="{D017A749-1773-45C9-B091-498C64F6935A}" srcOrd="0" destOrd="0" presId="urn:microsoft.com/office/officeart/2005/8/layout/hList2"/>
    <dgm:cxn modelId="{ED4166D1-4234-4AF4-AA56-05B059D109B8}" type="presOf" srcId="{BE060D0B-BC41-41E9-8B93-93DC7BC224B1}" destId="{45B0A9EE-11D0-44B7-B23A-B6BD28A85290}" srcOrd="0" destOrd="0" presId="urn:microsoft.com/office/officeart/2005/8/layout/hList2"/>
    <dgm:cxn modelId="{B488231D-DC85-4AF3-9301-1C6E231C3D50}" type="presParOf" srcId="{D017A749-1773-45C9-B091-498C64F6935A}" destId="{683F3B96-99A6-41B3-9F99-4E5E3B9B47A3}" srcOrd="0" destOrd="0" presId="urn:microsoft.com/office/officeart/2005/8/layout/hList2"/>
    <dgm:cxn modelId="{6A02B4AC-5866-4C46-9F45-6E89389E5175}" type="presParOf" srcId="{683F3B96-99A6-41B3-9F99-4E5E3B9B47A3}" destId="{2A947C88-C10B-482E-82D1-FEC6443D7200}" srcOrd="0" destOrd="0" presId="urn:microsoft.com/office/officeart/2005/8/layout/hList2"/>
    <dgm:cxn modelId="{18DE068D-60D9-41B5-A6B2-62FF25ECD3F2}" type="presParOf" srcId="{683F3B96-99A6-41B3-9F99-4E5E3B9B47A3}" destId="{40C94451-EE76-4E1B-BE23-7D182F1A6EF5}" srcOrd="1" destOrd="0" presId="urn:microsoft.com/office/officeart/2005/8/layout/hList2"/>
    <dgm:cxn modelId="{544495F2-38AE-4D41-97AC-2B01E92CFF8D}" type="presParOf" srcId="{683F3B96-99A6-41B3-9F99-4E5E3B9B47A3}" destId="{45B0A9EE-11D0-44B7-B23A-B6BD28A8529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73596E1-58F3-4C13-B946-1F9B38EE8E78}" type="doc">
      <dgm:prSet loTypeId="urn:microsoft.com/office/officeart/2005/8/layout/bList2" loCatId="list" qsTypeId="urn:microsoft.com/office/officeart/2005/8/quickstyle/simple4" qsCatId="simple" csTypeId="urn:microsoft.com/office/officeart/2005/8/colors/accent3_2" csCatId="accent3" phldr="1"/>
      <dgm:spPr/>
    </dgm:pt>
    <dgm:pt modelId="{91E2E985-A3AE-4609-9786-4FD0DD24E2D8}">
      <dgm:prSet phldrT="[Текст]" custT="1"/>
      <dgm:spPr/>
      <dgm:t>
        <a:bodyPr/>
        <a:lstStyle/>
        <a:p>
          <a:r>
            <a:rPr lang="ru-RU" sz="1600" dirty="0" smtClean="0"/>
            <a:t>Строительство и эксплуатация школы на 1056 мест в районе Учхоз</a:t>
          </a:r>
          <a:endParaRPr lang="ru-RU" sz="1600" dirty="0"/>
        </a:p>
      </dgm:t>
    </dgm:pt>
    <dgm:pt modelId="{373D1251-2AF0-4FF8-A019-71F8EF0F8BDA}" type="parTrans" cxnId="{0BAA6FF4-56AB-420E-B55B-DE198482AB4E}">
      <dgm:prSet/>
      <dgm:spPr/>
      <dgm:t>
        <a:bodyPr/>
        <a:lstStyle/>
        <a:p>
          <a:endParaRPr lang="ru-RU"/>
        </a:p>
      </dgm:t>
    </dgm:pt>
    <dgm:pt modelId="{A5EE3FE1-B0D8-4DB1-8709-CE537C55052B}" type="sibTrans" cxnId="{0BAA6FF4-56AB-420E-B55B-DE198482AB4E}">
      <dgm:prSet/>
      <dgm:spPr/>
      <dgm:t>
        <a:bodyPr/>
        <a:lstStyle/>
        <a:p>
          <a:endParaRPr lang="ru-RU"/>
        </a:p>
      </dgm:t>
    </dgm:pt>
    <dgm:pt modelId="{FA48EBE2-8FC8-476D-BA22-7621851530E7}">
      <dgm:prSet phldrT="[Текст]"/>
      <dgm:spPr/>
      <dgm:t>
        <a:bodyPr/>
        <a:lstStyle/>
        <a:p>
          <a:r>
            <a:rPr lang="ru-RU" smtClean="0"/>
            <a:t>Строительство и эксплуатация школы на 1500 мест в районе СУ-967</a:t>
          </a:r>
          <a:endParaRPr lang="ru-RU" dirty="0"/>
        </a:p>
      </dgm:t>
    </dgm:pt>
    <dgm:pt modelId="{306D3653-003F-4D94-95A9-FA3BF62E00A1}" type="parTrans" cxnId="{359C12A8-430D-430B-B37B-EE9790643C60}">
      <dgm:prSet/>
      <dgm:spPr/>
      <dgm:t>
        <a:bodyPr/>
        <a:lstStyle/>
        <a:p>
          <a:endParaRPr lang="ru-RU"/>
        </a:p>
      </dgm:t>
    </dgm:pt>
    <dgm:pt modelId="{2BDE5F3F-6C29-4E78-8A0F-CE67FD5B52FD}" type="sibTrans" cxnId="{359C12A8-430D-430B-B37B-EE9790643C60}">
      <dgm:prSet/>
      <dgm:spPr/>
      <dgm:t>
        <a:bodyPr/>
        <a:lstStyle/>
        <a:p>
          <a:endParaRPr lang="ru-RU"/>
        </a:p>
      </dgm:t>
    </dgm:pt>
    <dgm:pt modelId="{56806E57-846C-46E8-9A90-A65BA75B408F}" type="pres">
      <dgm:prSet presAssocID="{C73596E1-58F3-4C13-B946-1F9B38EE8E78}" presName="diagram" presStyleCnt="0">
        <dgm:presLayoutVars>
          <dgm:dir/>
          <dgm:animLvl val="lvl"/>
          <dgm:resizeHandles val="exact"/>
        </dgm:presLayoutVars>
      </dgm:prSet>
      <dgm:spPr/>
    </dgm:pt>
    <dgm:pt modelId="{2CB57D70-043F-4651-8ADE-573CCFA63C07}" type="pres">
      <dgm:prSet presAssocID="{91E2E985-A3AE-4609-9786-4FD0DD24E2D8}" presName="compNode" presStyleCnt="0"/>
      <dgm:spPr/>
    </dgm:pt>
    <dgm:pt modelId="{7AD1DC46-2A36-405B-9EFF-F1AC963A304A}" type="pres">
      <dgm:prSet presAssocID="{91E2E985-A3AE-4609-9786-4FD0DD24E2D8}" presName="childRect" presStyleLbl="bgAcc1" presStyleIdx="0" presStyleCnt="2">
        <dgm:presLayoutVars>
          <dgm:bulletEnabled val="1"/>
        </dgm:presLayoutVars>
      </dgm:prSet>
      <dgm:spPr/>
    </dgm:pt>
    <dgm:pt modelId="{DEABAFD2-7779-43AB-B48D-C5BF6749905E}" type="pres">
      <dgm:prSet presAssocID="{91E2E985-A3AE-4609-9786-4FD0DD24E2D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C0F9E-865C-4889-A72E-917A5BF259AE}" type="pres">
      <dgm:prSet presAssocID="{91E2E985-A3AE-4609-9786-4FD0DD24E2D8}" presName="parentRect" presStyleLbl="alignNode1" presStyleIdx="0" presStyleCnt="2"/>
      <dgm:spPr/>
      <dgm:t>
        <a:bodyPr/>
        <a:lstStyle/>
        <a:p>
          <a:endParaRPr lang="ru-RU"/>
        </a:p>
      </dgm:t>
    </dgm:pt>
    <dgm:pt modelId="{414A39C4-0D81-4875-995D-B7BE6354A2D1}" type="pres">
      <dgm:prSet presAssocID="{91E2E985-A3AE-4609-9786-4FD0DD24E2D8}" presName="adorn" presStyleLbl="fgAccFollow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458D95D2-90ED-41C0-8275-42DBE04CA5F4}" type="pres">
      <dgm:prSet presAssocID="{A5EE3FE1-B0D8-4DB1-8709-CE537C55052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19C8156-E11E-4AAD-8BDA-AC6BE87D7F18}" type="pres">
      <dgm:prSet presAssocID="{FA48EBE2-8FC8-476D-BA22-7621851530E7}" presName="compNode" presStyleCnt="0"/>
      <dgm:spPr/>
    </dgm:pt>
    <dgm:pt modelId="{13FA140F-9FBA-4A63-A284-3D6BE56F65CC}" type="pres">
      <dgm:prSet presAssocID="{FA48EBE2-8FC8-476D-BA22-7621851530E7}" presName="childRect" presStyleLbl="bgAcc1" presStyleIdx="1" presStyleCnt="2">
        <dgm:presLayoutVars>
          <dgm:bulletEnabled val="1"/>
        </dgm:presLayoutVars>
      </dgm:prSet>
      <dgm:spPr/>
    </dgm:pt>
    <dgm:pt modelId="{D4694066-BBAA-471A-989B-53FE859EBD69}" type="pres">
      <dgm:prSet presAssocID="{FA48EBE2-8FC8-476D-BA22-7621851530E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A3CE7-7913-477E-AD90-F0342E1DF75F}" type="pres">
      <dgm:prSet presAssocID="{FA48EBE2-8FC8-476D-BA22-7621851530E7}" presName="parentRect" presStyleLbl="alignNode1" presStyleIdx="1" presStyleCnt="2"/>
      <dgm:spPr/>
      <dgm:t>
        <a:bodyPr/>
        <a:lstStyle/>
        <a:p>
          <a:endParaRPr lang="ru-RU"/>
        </a:p>
      </dgm:t>
    </dgm:pt>
    <dgm:pt modelId="{2E07562C-0658-420C-9031-466E2B1870C7}" type="pres">
      <dgm:prSet presAssocID="{FA48EBE2-8FC8-476D-BA22-7621851530E7}" presName="adorn" presStyleLbl="fgAccFollow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</dgm:pt>
  </dgm:ptLst>
  <dgm:cxnLst>
    <dgm:cxn modelId="{C007A171-70EE-4ED4-953D-A0FC7B7253FC}" type="presOf" srcId="{91E2E985-A3AE-4609-9786-4FD0DD24E2D8}" destId="{DEABAFD2-7779-43AB-B48D-C5BF6749905E}" srcOrd="0" destOrd="0" presId="urn:microsoft.com/office/officeart/2005/8/layout/bList2"/>
    <dgm:cxn modelId="{07D69F80-A539-44BA-A41D-CF68B2310168}" type="presOf" srcId="{91E2E985-A3AE-4609-9786-4FD0DD24E2D8}" destId="{DD8C0F9E-865C-4889-A72E-917A5BF259AE}" srcOrd="1" destOrd="0" presId="urn:microsoft.com/office/officeart/2005/8/layout/bList2"/>
    <dgm:cxn modelId="{03F5B7EB-B6E4-4C17-94B3-505A17511DB9}" type="presOf" srcId="{C73596E1-58F3-4C13-B946-1F9B38EE8E78}" destId="{56806E57-846C-46E8-9A90-A65BA75B408F}" srcOrd="0" destOrd="0" presId="urn:microsoft.com/office/officeart/2005/8/layout/bList2"/>
    <dgm:cxn modelId="{0BAA6FF4-56AB-420E-B55B-DE198482AB4E}" srcId="{C73596E1-58F3-4C13-B946-1F9B38EE8E78}" destId="{91E2E985-A3AE-4609-9786-4FD0DD24E2D8}" srcOrd="0" destOrd="0" parTransId="{373D1251-2AF0-4FF8-A019-71F8EF0F8BDA}" sibTransId="{A5EE3FE1-B0D8-4DB1-8709-CE537C55052B}"/>
    <dgm:cxn modelId="{BB684E68-6E70-4D37-9E71-F1C9CCDFBC9F}" type="presOf" srcId="{FA48EBE2-8FC8-476D-BA22-7621851530E7}" destId="{D4694066-BBAA-471A-989B-53FE859EBD69}" srcOrd="0" destOrd="0" presId="urn:microsoft.com/office/officeart/2005/8/layout/bList2"/>
    <dgm:cxn modelId="{359C12A8-430D-430B-B37B-EE9790643C60}" srcId="{C73596E1-58F3-4C13-B946-1F9B38EE8E78}" destId="{FA48EBE2-8FC8-476D-BA22-7621851530E7}" srcOrd="1" destOrd="0" parTransId="{306D3653-003F-4D94-95A9-FA3BF62E00A1}" sibTransId="{2BDE5F3F-6C29-4E78-8A0F-CE67FD5B52FD}"/>
    <dgm:cxn modelId="{A5B81D47-DC66-4058-9361-CCA7D33C44FD}" type="presOf" srcId="{FA48EBE2-8FC8-476D-BA22-7621851530E7}" destId="{7AFA3CE7-7913-477E-AD90-F0342E1DF75F}" srcOrd="1" destOrd="0" presId="urn:microsoft.com/office/officeart/2005/8/layout/bList2"/>
    <dgm:cxn modelId="{C2D16ECB-27B3-438E-A717-CFA80D15BE2B}" type="presOf" srcId="{A5EE3FE1-B0D8-4DB1-8709-CE537C55052B}" destId="{458D95D2-90ED-41C0-8275-42DBE04CA5F4}" srcOrd="0" destOrd="0" presId="urn:microsoft.com/office/officeart/2005/8/layout/bList2"/>
    <dgm:cxn modelId="{EE532819-1A28-42AF-96E7-1168630C63F0}" type="presParOf" srcId="{56806E57-846C-46E8-9A90-A65BA75B408F}" destId="{2CB57D70-043F-4651-8ADE-573CCFA63C07}" srcOrd="0" destOrd="0" presId="urn:microsoft.com/office/officeart/2005/8/layout/bList2"/>
    <dgm:cxn modelId="{D839202D-1E08-45C1-BB8C-4BB7F0AEA893}" type="presParOf" srcId="{2CB57D70-043F-4651-8ADE-573CCFA63C07}" destId="{7AD1DC46-2A36-405B-9EFF-F1AC963A304A}" srcOrd="0" destOrd="0" presId="urn:microsoft.com/office/officeart/2005/8/layout/bList2"/>
    <dgm:cxn modelId="{3FE1A87D-8865-44B3-93A4-9AF91CC56C4F}" type="presParOf" srcId="{2CB57D70-043F-4651-8ADE-573CCFA63C07}" destId="{DEABAFD2-7779-43AB-B48D-C5BF6749905E}" srcOrd="1" destOrd="0" presId="urn:microsoft.com/office/officeart/2005/8/layout/bList2"/>
    <dgm:cxn modelId="{9119C481-C174-44CD-9F31-FEFE93D6D2B3}" type="presParOf" srcId="{2CB57D70-043F-4651-8ADE-573CCFA63C07}" destId="{DD8C0F9E-865C-4889-A72E-917A5BF259AE}" srcOrd="2" destOrd="0" presId="urn:microsoft.com/office/officeart/2005/8/layout/bList2"/>
    <dgm:cxn modelId="{7726B22C-A806-4900-B2DE-CA5799B156F7}" type="presParOf" srcId="{2CB57D70-043F-4651-8ADE-573CCFA63C07}" destId="{414A39C4-0D81-4875-995D-B7BE6354A2D1}" srcOrd="3" destOrd="0" presId="urn:microsoft.com/office/officeart/2005/8/layout/bList2"/>
    <dgm:cxn modelId="{25813DBD-1B6C-4C76-91C3-FB76F7226E69}" type="presParOf" srcId="{56806E57-846C-46E8-9A90-A65BA75B408F}" destId="{458D95D2-90ED-41C0-8275-42DBE04CA5F4}" srcOrd="1" destOrd="0" presId="urn:microsoft.com/office/officeart/2005/8/layout/bList2"/>
    <dgm:cxn modelId="{75E37E50-2DC9-42BD-8454-E1BC3D38CC18}" type="presParOf" srcId="{56806E57-846C-46E8-9A90-A65BA75B408F}" destId="{D19C8156-E11E-4AAD-8BDA-AC6BE87D7F18}" srcOrd="2" destOrd="0" presId="urn:microsoft.com/office/officeart/2005/8/layout/bList2"/>
    <dgm:cxn modelId="{714F029B-E080-4A6A-A634-8C0D776A7571}" type="presParOf" srcId="{D19C8156-E11E-4AAD-8BDA-AC6BE87D7F18}" destId="{13FA140F-9FBA-4A63-A284-3D6BE56F65CC}" srcOrd="0" destOrd="0" presId="urn:microsoft.com/office/officeart/2005/8/layout/bList2"/>
    <dgm:cxn modelId="{581857A9-98E1-4520-8441-3B454EF66A59}" type="presParOf" srcId="{D19C8156-E11E-4AAD-8BDA-AC6BE87D7F18}" destId="{D4694066-BBAA-471A-989B-53FE859EBD69}" srcOrd="1" destOrd="0" presId="urn:microsoft.com/office/officeart/2005/8/layout/bList2"/>
    <dgm:cxn modelId="{43ADC32C-7EDD-4CAB-8AE5-75F6E1BB241D}" type="presParOf" srcId="{D19C8156-E11E-4AAD-8BDA-AC6BE87D7F18}" destId="{7AFA3CE7-7913-477E-AD90-F0342E1DF75F}" srcOrd="2" destOrd="0" presId="urn:microsoft.com/office/officeart/2005/8/layout/bList2"/>
    <dgm:cxn modelId="{39F3FBD4-EF0B-4E46-BECD-17DE840268DE}" type="presParOf" srcId="{D19C8156-E11E-4AAD-8BDA-AC6BE87D7F18}" destId="{2E07562C-0658-420C-9031-466E2B1870C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AB2E93A-57D1-4AB8-A91F-DF890DA89A61}" type="doc">
      <dgm:prSet loTypeId="urn:microsoft.com/office/officeart/2005/8/layout/hList2" loCatId="list" qsTypeId="urn:microsoft.com/office/officeart/2005/8/quickstyle/simple4" qsCatId="simple" csTypeId="urn:microsoft.com/office/officeart/2005/8/colors/accent0_3" csCatId="mainScheme" phldr="1"/>
      <dgm:spPr/>
    </dgm:pt>
    <dgm:pt modelId="{BE060D0B-BC41-41E9-8B93-93DC7BC224B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A741C"/>
              </a:solidFill>
              <a:latin typeface="Bahnschrift SemiLight Condensed" panose="020B0502040204020203" pitchFamily="34" charset="0"/>
            </a:rPr>
            <a:t>Ханты-Мансийск 2022</a:t>
          </a:r>
          <a:endParaRPr lang="ru-RU" sz="2000" b="1" dirty="0">
            <a:solidFill>
              <a:srgbClr val="0A741C"/>
            </a:solidFill>
            <a:latin typeface="Bahnschrift SemiLight Condensed" panose="020B0502040204020203" pitchFamily="34" charset="0"/>
          </a:endParaRPr>
        </a:p>
      </dgm:t>
    </dgm:pt>
    <dgm:pt modelId="{0B4B3F5B-7584-4866-800F-4E88654F9543}" type="parTrans" cxnId="{E04CB06E-4AF5-4ABC-8039-BE92EFBC58EC}">
      <dgm:prSet/>
      <dgm:spPr/>
      <dgm:t>
        <a:bodyPr/>
        <a:lstStyle/>
        <a:p>
          <a:endParaRPr lang="ru-RU"/>
        </a:p>
      </dgm:t>
    </dgm:pt>
    <dgm:pt modelId="{4AF4C304-93F0-4482-A609-1A03AD8F643E}" type="sibTrans" cxnId="{E04CB06E-4AF5-4ABC-8039-BE92EFBC58EC}">
      <dgm:prSet/>
      <dgm:spPr/>
      <dgm:t>
        <a:bodyPr/>
        <a:lstStyle/>
        <a:p>
          <a:endParaRPr lang="ru-RU"/>
        </a:p>
      </dgm:t>
    </dgm:pt>
    <dgm:pt modelId="{D017A749-1773-45C9-B091-498C64F6935A}" type="pres">
      <dgm:prSet presAssocID="{FAB2E93A-57D1-4AB8-A91F-DF890DA89A61}" presName="linearFlow" presStyleCnt="0">
        <dgm:presLayoutVars>
          <dgm:dir/>
          <dgm:animLvl val="lvl"/>
          <dgm:resizeHandles/>
        </dgm:presLayoutVars>
      </dgm:prSet>
      <dgm:spPr/>
    </dgm:pt>
    <dgm:pt modelId="{683F3B96-99A6-41B3-9F99-4E5E3B9B47A3}" type="pres">
      <dgm:prSet presAssocID="{BE060D0B-BC41-41E9-8B93-93DC7BC224B1}" presName="compositeNode" presStyleCnt="0">
        <dgm:presLayoutVars>
          <dgm:bulletEnabled val="1"/>
        </dgm:presLayoutVars>
      </dgm:prSet>
      <dgm:spPr/>
    </dgm:pt>
    <dgm:pt modelId="{2A947C88-C10B-482E-82D1-FEC6443D7200}" type="pres">
      <dgm:prSet presAssocID="{BE060D0B-BC41-41E9-8B93-93DC7BC224B1}" presName="image" presStyleLbl="fgImgPlace1" presStyleIdx="0" presStyleCnt="1" custLinFactNeighborX="-95" custLinFactNeighborY="466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C:\Users\PetrovaED\Desktop\business-card-presentation--abstract-blue-business---powerpoint.jpeg"/>
        </a:ext>
      </dgm:extLst>
    </dgm:pt>
    <dgm:pt modelId="{40C94451-EE76-4E1B-BE23-7D182F1A6EF5}" type="pres">
      <dgm:prSet presAssocID="{BE060D0B-BC41-41E9-8B93-93DC7BC224B1}" presName="childNode" presStyleLbl="node1" presStyleIdx="0" presStyleCnt="1" custScaleX="105997" custScaleY="99687" custLinFactNeighborX="1100" custLinFactNeighborY="-3589">
        <dgm:presLayoutVars>
          <dgm:bulletEnabled val="1"/>
        </dgm:presLayoutVars>
      </dgm:prSet>
      <dgm:spPr/>
    </dgm:pt>
    <dgm:pt modelId="{45B0A9EE-11D0-44B7-B23A-B6BD28A85290}" type="pres">
      <dgm:prSet presAssocID="{BE060D0B-BC41-41E9-8B93-93DC7BC224B1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4CB06E-4AF5-4ABC-8039-BE92EFBC58EC}" srcId="{FAB2E93A-57D1-4AB8-A91F-DF890DA89A61}" destId="{BE060D0B-BC41-41E9-8B93-93DC7BC224B1}" srcOrd="0" destOrd="0" parTransId="{0B4B3F5B-7584-4866-800F-4E88654F9543}" sibTransId="{4AF4C304-93F0-4482-A609-1A03AD8F643E}"/>
    <dgm:cxn modelId="{8D29870F-7F74-4208-9C4D-B91440754F73}" type="presOf" srcId="{FAB2E93A-57D1-4AB8-A91F-DF890DA89A61}" destId="{D017A749-1773-45C9-B091-498C64F6935A}" srcOrd="0" destOrd="0" presId="urn:microsoft.com/office/officeart/2005/8/layout/hList2"/>
    <dgm:cxn modelId="{06371E0C-6E5D-4059-ABB9-2F947514411B}" type="presOf" srcId="{BE060D0B-BC41-41E9-8B93-93DC7BC224B1}" destId="{45B0A9EE-11D0-44B7-B23A-B6BD28A85290}" srcOrd="0" destOrd="0" presId="urn:microsoft.com/office/officeart/2005/8/layout/hList2"/>
    <dgm:cxn modelId="{A8F2C84A-29C6-432E-B748-25F85D61D812}" type="presParOf" srcId="{D017A749-1773-45C9-B091-498C64F6935A}" destId="{683F3B96-99A6-41B3-9F99-4E5E3B9B47A3}" srcOrd="0" destOrd="0" presId="urn:microsoft.com/office/officeart/2005/8/layout/hList2"/>
    <dgm:cxn modelId="{75B7B538-B828-40FF-858B-C364B157CB65}" type="presParOf" srcId="{683F3B96-99A6-41B3-9F99-4E5E3B9B47A3}" destId="{2A947C88-C10B-482E-82D1-FEC6443D7200}" srcOrd="0" destOrd="0" presId="urn:microsoft.com/office/officeart/2005/8/layout/hList2"/>
    <dgm:cxn modelId="{EB2F0401-AF2F-4D01-A038-1C8F8C2C2CE6}" type="presParOf" srcId="{683F3B96-99A6-41B3-9F99-4E5E3B9B47A3}" destId="{40C94451-EE76-4E1B-BE23-7D182F1A6EF5}" srcOrd="1" destOrd="0" presId="urn:microsoft.com/office/officeart/2005/8/layout/hList2"/>
    <dgm:cxn modelId="{BEFDCDCA-143A-4DB1-8EB9-AB68A079E470}" type="presParOf" srcId="{683F3B96-99A6-41B3-9F99-4E5E3B9B47A3}" destId="{45B0A9EE-11D0-44B7-B23A-B6BD28A8529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B2E93A-57D1-4AB8-A91F-DF890DA89A61}" type="doc">
      <dgm:prSet loTypeId="urn:microsoft.com/office/officeart/2005/8/layout/hList2" loCatId="list" qsTypeId="urn:microsoft.com/office/officeart/2005/8/quickstyle/simple4" qsCatId="simple" csTypeId="urn:microsoft.com/office/officeart/2005/8/colors/accent0_3" csCatId="mainScheme" phldr="1"/>
      <dgm:spPr/>
    </dgm:pt>
    <dgm:pt modelId="{BE060D0B-BC41-41E9-8B93-93DC7BC224B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A741C"/>
              </a:solidFill>
              <a:latin typeface="Bahnschrift SemiLight Condensed" panose="020B0502040204020203" pitchFamily="34" charset="0"/>
            </a:rPr>
            <a:t>Ханты-Мансийск 2022</a:t>
          </a:r>
          <a:endParaRPr lang="ru-RU" sz="2000" b="1" dirty="0">
            <a:solidFill>
              <a:srgbClr val="0A741C"/>
            </a:solidFill>
            <a:latin typeface="Bahnschrift SemiLight Condensed" panose="020B0502040204020203" pitchFamily="34" charset="0"/>
          </a:endParaRPr>
        </a:p>
      </dgm:t>
    </dgm:pt>
    <dgm:pt modelId="{0B4B3F5B-7584-4866-800F-4E88654F9543}" type="parTrans" cxnId="{E04CB06E-4AF5-4ABC-8039-BE92EFBC58EC}">
      <dgm:prSet/>
      <dgm:spPr/>
      <dgm:t>
        <a:bodyPr/>
        <a:lstStyle/>
        <a:p>
          <a:endParaRPr lang="ru-RU"/>
        </a:p>
      </dgm:t>
    </dgm:pt>
    <dgm:pt modelId="{4AF4C304-93F0-4482-A609-1A03AD8F643E}" type="sibTrans" cxnId="{E04CB06E-4AF5-4ABC-8039-BE92EFBC58EC}">
      <dgm:prSet/>
      <dgm:spPr/>
      <dgm:t>
        <a:bodyPr/>
        <a:lstStyle/>
        <a:p>
          <a:endParaRPr lang="ru-RU"/>
        </a:p>
      </dgm:t>
    </dgm:pt>
    <dgm:pt modelId="{D017A749-1773-45C9-B091-498C64F6935A}" type="pres">
      <dgm:prSet presAssocID="{FAB2E93A-57D1-4AB8-A91F-DF890DA89A61}" presName="linearFlow" presStyleCnt="0">
        <dgm:presLayoutVars>
          <dgm:dir/>
          <dgm:animLvl val="lvl"/>
          <dgm:resizeHandles/>
        </dgm:presLayoutVars>
      </dgm:prSet>
      <dgm:spPr/>
    </dgm:pt>
    <dgm:pt modelId="{683F3B96-99A6-41B3-9F99-4E5E3B9B47A3}" type="pres">
      <dgm:prSet presAssocID="{BE060D0B-BC41-41E9-8B93-93DC7BC224B1}" presName="compositeNode" presStyleCnt="0">
        <dgm:presLayoutVars>
          <dgm:bulletEnabled val="1"/>
        </dgm:presLayoutVars>
      </dgm:prSet>
      <dgm:spPr/>
    </dgm:pt>
    <dgm:pt modelId="{2A947C88-C10B-482E-82D1-FEC6443D7200}" type="pres">
      <dgm:prSet presAssocID="{BE060D0B-BC41-41E9-8B93-93DC7BC224B1}" presName="image" presStyleLbl="fgImgPlace1" presStyleIdx="0" presStyleCnt="1" custLinFactNeighborX="-95" custLinFactNeighborY="466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C:\Users\PetrovaED\Desktop\business-card-presentation--abstract-blue-business---powerpoint.jpeg"/>
        </a:ext>
      </dgm:extLst>
    </dgm:pt>
    <dgm:pt modelId="{40C94451-EE76-4E1B-BE23-7D182F1A6EF5}" type="pres">
      <dgm:prSet presAssocID="{BE060D0B-BC41-41E9-8B93-93DC7BC224B1}" presName="childNode" presStyleLbl="node1" presStyleIdx="0" presStyleCnt="1" custScaleX="105997" custScaleY="99687" custLinFactNeighborX="1100" custLinFactNeighborY="-3589">
        <dgm:presLayoutVars>
          <dgm:bulletEnabled val="1"/>
        </dgm:presLayoutVars>
      </dgm:prSet>
      <dgm:spPr/>
    </dgm:pt>
    <dgm:pt modelId="{45B0A9EE-11D0-44B7-B23A-B6BD28A85290}" type="pres">
      <dgm:prSet presAssocID="{BE060D0B-BC41-41E9-8B93-93DC7BC224B1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4CB06E-4AF5-4ABC-8039-BE92EFBC58EC}" srcId="{FAB2E93A-57D1-4AB8-A91F-DF890DA89A61}" destId="{BE060D0B-BC41-41E9-8B93-93DC7BC224B1}" srcOrd="0" destOrd="0" parTransId="{0B4B3F5B-7584-4866-800F-4E88654F9543}" sibTransId="{4AF4C304-93F0-4482-A609-1A03AD8F643E}"/>
    <dgm:cxn modelId="{C2CCC797-CC30-4963-9CDC-E39F521A6051}" type="presOf" srcId="{BE060D0B-BC41-41E9-8B93-93DC7BC224B1}" destId="{45B0A9EE-11D0-44B7-B23A-B6BD28A85290}" srcOrd="0" destOrd="0" presId="urn:microsoft.com/office/officeart/2005/8/layout/hList2"/>
    <dgm:cxn modelId="{B034B300-9338-4F9D-88B2-3CB05B038A2E}" type="presOf" srcId="{FAB2E93A-57D1-4AB8-A91F-DF890DA89A61}" destId="{D017A749-1773-45C9-B091-498C64F6935A}" srcOrd="0" destOrd="0" presId="urn:microsoft.com/office/officeart/2005/8/layout/hList2"/>
    <dgm:cxn modelId="{8BE06BDE-4F5B-4635-AFF5-5B51E160D8DF}" type="presParOf" srcId="{D017A749-1773-45C9-B091-498C64F6935A}" destId="{683F3B96-99A6-41B3-9F99-4E5E3B9B47A3}" srcOrd="0" destOrd="0" presId="urn:microsoft.com/office/officeart/2005/8/layout/hList2"/>
    <dgm:cxn modelId="{755DFFA5-5A08-44BF-8697-05E9A58B831A}" type="presParOf" srcId="{683F3B96-99A6-41B3-9F99-4E5E3B9B47A3}" destId="{2A947C88-C10B-482E-82D1-FEC6443D7200}" srcOrd="0" destOrd="0" presId="urn:microsoft.com/office/officeart/2005/8/layout/hList2"/>
    <dgm:cxn modelId="{607EF7FC-79C5-4CF4-BB2D-6A9AA36540FA}" type="presParOf" srcId="{683F3B96-99A6-41B3-9F99-4E5E3B9B47A3}" destId="{40C94451-EE76-4E1B-BE23-7D182F1A6EF5}" srcOrd="1" destOrd="0" presId="urn:microsoft.com/office/officeart/2005/8/layout/hList2"/>
    <dgm:cxn modelId="{937D5A49-3239-432C-AC9E-52F97258948D}" type="presParOf" srcId="{683F3B96-99A6-41B3-9F99-4E5E3B9B47A3}" destId="{45B0A9EE-11D0-44B7-B23A-B6BD28A8529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184038-864B-4F11-B90A-7663876066FC}" type="doc">
      <dgm:prSet loTypeId="urn:microsoft.com/office/officeart/2009/3/layout/PieProcess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657B47F-A7C3-42A9-8238-4668C3389CA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Образование 3 услуги</a:t>
          </a:r>
          <a:endParaRPr lang="ru-RU" sz="1800" b="1" dirty="0">
            <a:solidFill>
              <a:srgbClr val="002060"/>
            </a:solidFill>
            <a:latin typeface="Bahnschrift Light Condensed" panose="020B0502040204020203" pitchFamily="34" charset="0"/>
          </a:endParaRPr>
        </a:p>
      </dgm:t>
    </dgm:pt>
    <dgm:pt modelId="{4326E720-5AE0-47FA-8E35-EACCE9BB5F13}" type="parTrans" cxnId="{9B349706-D06E-4A93-B137-8CE7F53BC6AE}">
      <dgm:prSet/>
      <dgm:spPr/>
      <dgm:t>
        <a:bodyPr/>
        <a:lstStyle/>
        <a:p>
          <a:endParaRPr lang="ru-RU"/>
        </a:p>
      </dgm:t>
    </dgm:pt>
    <dgm:pt modelId="{4145684D-FB10-4DD3-A8B5-8851DCEC2843}" type="sibTrans" cxnId="{9B349706-D06E-4A93-B137-8CE7F53BC6AE}">
      <dgm:prSet/>
      <dgm:spPr/>
      <dgm:t>
        <a:bodyPr/>
        <a:lstStyle/>
        <a:p>
          <a:endParaRPr lang="ru-RU"/>
        </a:p>
      </dgm:t>
    </dgm:pt>
    <dgm:pt modelId="{AECF7E30-90A2-47AB-9479-007F403A6B0E}">
      <dgm:prSet phldrT="[Текст]" custT="1"/>
      <dgm:spPr/>
      <dgm:t>
        <a:bodyPr/>
        <a:lstStyle/>
        <a:p>
          <a:pPr>
            <a:lnSpc>
              <a:spcPct val="0"/>
            </a:lnSpc>
            <a:spcAft>
              <a:spcPts val="0"/>
            </a:spcAft>
          </a:pPr>
          <a:r>
            <a:rPr lang="ru-RU" sz="1800" b="1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Со</a:t>
          </a:r>
          <a:r>
            <a:rPr lang="ru-RU" sz="1800" b="1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циальная</a:t>
          </a:r>
          <a:r>
            <a:rPr lang="ru-RU" sz="1800" b="1" dirty="0" smtClean="0">
              <a:solidFill>
                <a:schemeClr val="bg1"/>
              </a:solidFill>
              <a:latin typeface="Bahnschrift Light Condensed" panose="020B0502040204020203" pitchFamily="34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поддержка 3 услуги</a:t>
          </a:r>
          <a:endParaRPr lang="ru-RU" sz="1800" b="1" dirty="0">
            <a:solidFill>
              <a:srgbClr val="002060"/>
            </a:solidFill>
            <a:latin typeface="Bahnschrift Light Condensed" panose="020B0502040204020203" pitchFamily="34" charset="0"/>
          </a:endParaRPr>
        </a:p>
      </dgm:t>
    </dgm:pt>
    <dgm:pt modelId="{9915E9FF-5FEE-4AE1-9ED4-AE64333B82B8}" type="parTrans" cxnId="{54EE80D1-454A-4719-9A28-6F63CC923766}">
      <dgm:prSet/>
      <dgm:spPr/>
      <dgm:t>
        <a:bodyPr/>
        <a:lstStyle/>
        <a:p>
          <a:endParaRPr lang="ru-RU"/>
        </a:p>
      </dgm:t>
    </dgm:pt>
    <dgm:pt modelId="{EEFB37EE-4622-4E68-94D1-72FC91E2F152}" type="sibTrans" cxnId="{54EE80D1-454A-4719-9A28-6F63CC923766}">
      <dgm:prSet/>
      <dgm:spPr/>
      <dgm:t>
        <a:bodyPr/>
        <a:lstStyle/>
        <a:p>
          <a:endParaRPr lang="ru-RU"/>
        </a:p>
      </dgm:t>
    </dgm:pt>
    <dgm:pt modelId="{EECE177C-8A02-453E-9923-C1AC37199A11}">
      <dgm:prSet phldrT="[Текст]" custT="1"/>
      <dgm:spPr/>
      <dgm:t>
        <a:bodyPr/>
        <a:lstStyle/>
        <a:p>
          <a:pPr marL="0" indent="0" rtl="0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bg1"/>
              </a:solidFill>
            </a:rPr>
            <a:t>Организация и проведение социально значимых общественных мероприятий</a:t>
          </a:r>
        </a:p>
        <a:p>
          <a:pPr marL="0" indent="0" rtl="0">
            <a:lnSpc>
              <a:spcPct val="100000"/>
            </a:lnSpc>
            <a:spcAft>
              <a:spcPts val="0"/>
            </a:spcAft>
          </a:pPr>
          <a:endParaRPr lang="ru-RU" sz="1200" dirty="0">
            <a:solidFill>
              <a:schemeClr val="bg1"/>
            </a:solidFill>
          </a:endParaRPr>
        </a:p>
      </dgm:t>
    </dgm:pt>
    <dgm:pt modelId="{B48E03C0-D9FC-40B5-A935-0DE76707F1C1}" type="parTrans" cxnId="{703D88AE-B8C3-4979-AE23-FD62D01EFE68}">
      <dgm:prSet/>
      <dgm:spPr/>
      <dgm:t>
        <a:bodyPr/>
        <a:lstStyle/>
        <a:p>
          <a:endParaRPr lang="ru-RU"/>
        </a:p>
      </dgm:t>
    </dgm:pt>
    <dgm:pt modelId="{6E42CF1F-8B07-4AD4-900D-0949C4FFABA4}" type="sibTrans" cxnId="{703D88AE-B8C3-4979-AE23-FD62D01EFE68}">
      <dgm:prSet/>
      <dgm:spPr/>
      <dgm:t>
        <a:bodyPr/>
        <a:lstStyle/>
        <a:p>
          <a:endParaRPr lang="ru-RU"/>
        </a:p>
      </dgm:t>
    </dgm:pt>
    <dgm:pt modelId="{8A257816-1D70-42BF-AE86-927CDCF567F0}">
      <dgm:prSet phldrT="[Текст]" custT="1"/>
      <dgm:spPr/>
      <dgm:t>
        <a:bodyPr/>
        <a:lstStyle/>
        <a:p>
          <a:pPr marL="0" indent="0" rtl="0">
            <a:lnSpc>
              <a:spcPct val="100000"/>
            </a:lnSpc>
            <a:spcAft>
              <a:spcPts val="0"/>
            </a:spcAft>
          </a:pPr>
          <a:r>
            <a:rPr lang="ru-RU" sz="1200" smtClean="0">
              <a:solidFill>
                <a:schemeClr val="bg1"/>
              </a:solidFill>
            </a:rPr>
            <a:t>Организация и проведение социально значимых общественных мероприятий</a:t>
          </a:r>
        </a:p>
        <a:p>
          <a:pPr marL="0" indent="0" rtl="0">
            <a:lnSpc>
              <a:spcPct val="100000"/>
            </a:lnSpc>
            <a:spcAft>
              <a:spcPts val="0"/>
            </a:spcAft>
          </a:pPr>
          <a:endParaRPr lang="ru-RU" sz="1200" dirty="0">
            <a:solidFill>
              <a:schemeClr val="bg1"/>
            </a:solidFill>
          </a:endParaRPr>
        </a:p>
      </dgm:t>
    </dgm:pt>
    <dgm:pt modelId="{2F18B500-8580-433C-B2FD-5E8DA554A65E}" type="parTrans" cxnId="{64031964-A304-46B2-9F20-F6B100B9E4E0}">
      <dgm:prSet/>
      <dgm:spPr/>
      <dgm:t>
        <a:bodyPr/>
        <a:lstStyle/>
        <a:p>
          <a:endParaRPr lang="ru-RU"/>
        </a:p>
      </dgm:t>
    </dgm:pt>
    <dgm:pt modelId="{D5324355-E090-4581-A761-47734F42D7D2}" type="sibTrans" cxnId="{64031964-A304-46B2-9F20-F6B100B9E4E0}">
      <dgm:prSet/>
      <dgm:spPr/>
      <dgm:t>
        <a:bodyPr/>
        <a:lstStyle/>
        <a:p>
          <a:endParaRPr lang="ru-RU"/>
        </a:p>
      </dgm:t>
    </dgm:pt>
    <dgm:pt modelId="{5015F639-FF29-4698-B608-D75EF904742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Культура 2 услуги</a:t>
          </a:r>
          <a:endParaRPr lang="ru-RU" sz="1800" b="1" dirty="0">
            <a:solidFill>
              <a:srgbClr val="002060"/>
            </a:solidFill>
            <a:latin typeface="Bahnschrift Light Condensed" panose="020B0502040204020203" pitchFamily="34" charset="0"/>
          </a:endParaRPr>
        </a:p>
      </dgm:t>
    </dgm:pt>
    <dgm:pt modelId="{64586A76-87EA-4FFC-882E-03747EE05AA4}" type="parTrans" cxnId="{41906330-812C-4DF3-A439-F26B1DF1F974}">
      <dgm:prSet/>
      <dgm:spPr/>
      <dgm:t>
        <a:bodyPr/>
        <a:lstStyle/>
        <a:p>
          <a:endParaRPr lang="ru-RU"/>
        </a:p>
      </dgm:t>
    </dgm:pt>
    <dgm:pt modelId="{51AD69B7-A9E0-4325-97F0-E6E0118B9690}" type="sibTrans" cxnId="{41906330-812C-4DF3-A439-F26B1DF1F974}">
      <dgm:prSet/>
      <dgm:spPr/>
      <dgm:t>
        <a:bodyPr/>
        <a:lstStyle/>
        <a:p>
          <a:endParaRPr lang="ru-RU"/>
        </a:p>
      </dgm:t>
    </dgm:pt>
    <dgm:pt modelId="{150CE45D-CC7F-4279-B127-746C097DF20A}">
      <dgm:prSet phldrT="[Текст]" custT="1"/>
      <dgm:spPr/>
      <dgm:t>
        <a:bodyPr/>
        <a:lstStyle/>
        <a:p>
          <a:pPr algn="just" rtl="0"/>
          <a:r>
            <a:rPr lang="ru-RU" sz="1200" dirty="0" smtClean="0">
              <a:solidFill>
                <a:schemeClr val="bg1"/>
              </a:solidFill>
            </a:rPr>
            <a:t>Организация и проведение культурно-массовых мероприятий</a:t>
          </a:r>
        </a:p>
        <a:p>
          <a:pPr algn="just" rtl="0"/>
          <a:r>
            <a:rPr lang="ru-RU" sz="1200" dirty="0" smtClean="0">
              <a:solidFill>
                <a:schemeClr val="bg1"/>
              </a:solidFill>
            </a:rPr>
            <a:t> </a:t>
          </a:r>
          <a:endParaRPr lang="ru-RU" sz="1200" dirty="0">
            <a:solidFill>
              <a:schemeClr val="bg1"/>
            </a:solidFill>
          </a:endParaRPr>
        </a:p>
      </dgm:t>
    </dgm:pt>
    <dgm:pt modelId="{6AF1EEF5-B205-4098-814F-20FFB515C0F9}" type="parTrans" cxnId="{D065DAD3-D012-41E9-9575-77F4D589D0AA}">
      <dgm:prSet/>
      <dgm:spPr/>
      <dgm:t>
        <a:bodyPr/>
        <a:lstStyle/>
        <a:p>
          <a:endParaRPr lang="ru-RU"/>
        </a:p>
      </dgm:t>
    </dgm:pt>
    <dgm:pt modelId="{B34F016E-D278-4420-BC83-9158FF3A8AF7}" type="sibTrans" cxnId="{D065DAD3-D012-41E9-9575-77F4D589D0AA}">
      <dgm:prSet/>
      <dgm:spPr/>
      <dgm:t>
        <a:bodyPr/>
        <a:lstStyle/>
        <a:p>
          <a:endParaRPr lang="ru-RU"/>
        </a:p>
      </dgm:t>
    </dgm:pt>
    <dgm:pt modelId="{DE2C5F27-CAB9-4F8F-A092-AC6245AB26A8}">
      <dgm:prSet phldrT="[Текст]" custT="1"/>
      <dgm:spPr/>
      <dgm:t>
        <a:bodyPr/>
        <a:lstStyle/>
        <a:p>
          <a:pPr marL="0" indent="0" rtl="0">
            <a:lnSpc>
              <a:spcPct val="100000"/>
            </a:lnSpc>
            <a:spcAft>
              <a:spcPts val="0"/>
            </a:spcAft>
          </a:pPr>
          <a:r>
            <a:rPr lang="ru-RU" sz="1200" smtClean="0">
              <a:solidFill>
                <a:schemeClr val="bg1"/>
              </a:solidFill>
            </a:rPr>
            <a:t>Подготовка граждан, выразивших желание принять детей-сирот на семейные формы устройства</a:t>
          </a:r>
          <a:endParaRPr lang="ru-RU" sz="1200" dirty="0">
            <a:solidFill>
              <a:schemeClr val="bg1"/>
            </a:solidFill>
          </a:endParaRPr>
        </a:p>
      </dgm:t>
    </dgm:pt>
    <dgm:pt modelId="{072062B6-AE4B-47EB-81F5-933088E824E4}" type="parTrans" cxnId="{70EC85E6-4F08-4420-AF59-F8573086C833}">
      <dgm:prSet/>
      <dgm:spPr/>
      <dgm:t>
        <a:bodyPr/>
        <a:lstStyle/>
        <a:p>
          <a:endParaRPr lang="ru-RU"/>
        </a:p>
      </dgm:t>
    </dgm:pt>
    <dgm:pt modelId="{CABFCB0A-FBD1-4129-A574-D17FBB27CF6C}" type="sibTrans" cxnId="{70EC85E6-4F08-4420-AF59-F8573086C833}">
      <dgm:prSet/>
      <dgm:spPr/>
      <dgm:t>
        <a:bodyPr/>
        <a:lstStyle/>
        <a:p>
          <a:endParaRPr lang="ru-RU"/>
        </a:p>
      </dgm:t>
    </dgm:pt>
    <dgm:pt modelId="{D6A915B3-0B57-4F1B-8329-ED491BB0340C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Физическая культур</a:t>
          </a:r>
          <a:r>
            <a:rPr lang="ru-RU" sz="1800" b="1" dirty="0" smtClean="0">
              <a:solidFill>
                <a:schemeClr val="bg1"/>
              </a:solidFill>
              <a:latin typeface="Bahnschrift Light Condensed" panose="020B0502040204020203" pitchFamily="34" charset="0"/>
            </a:rPr>
            <a:t>а </a:t>
          </a:r>
          <a:r>
            <a:rPr lang="ru-RU" sz="1800" b="1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и спорт  1 услуг</a:t>
          </a:r>
          <a:r>
            <a:rPr lang="ru-RU" sz="1800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а</a:t>
          </a:r>
          <a:endParaRPr lang="ru-RU" sz="1800" dirty="0">
            <a:solidFill>
              <a:srgbClr val="002060"/>
            </a:solidFill>
            <a:latin typeface="Bahnschrift Light Condensed" panose="020B0502040204020203" pitchFamily="34" charset="0"/>
          </a:endParaRPr>
        </a:p>
      </dgm:t>
    </dgm:pt>
    <dgm:pt modelId="{F1B2743D-FA21-4F12-895A-1C22B65EF9E5}" type="parTrans" cxnId="{9AFADB12-B402-442C-8179-61A865F80ABE}">
      <dgm:prSet/>
      <dgm:spPr/>
      <dgm:t>
        <a:bodyPr/>
        <a:lstStyle/>
        <a:p>
          <a:endParaRPr lang="ru-RU"/>
        </a:p>
      </dgm:t>
    </dgm:pt>
    <dgm:pt modelId="{F1F86600-6617-4410-9EFD-1E74BD76B356}" type="sibTrans" cxnId="{9AFADB12-B402-442C-8179-61A865F80ABE}">
      <dgm:prSet/>
      <dgm:spPr/>
      <dgm:t>
        <a:bodyPr/>
        <a:lstStyle/>
        <a:p>
          <a:endParaRPr lang="ru-RU"/>
        </a:p>
      </dgm:t>
    </dgm:pt>
    <dgm:pt modelId="{B2A8E9CD-DD07-4B66-8B93-9F00A100BD33}">
      <dgm:prSet custT="1"/>
      <dgm:spPr/>
      <dgm:t>
        <a:bodyPr/>
        <a:lstStyle/>
        <a:p>
          <a:pPr rtl="0"/>
          <a:r>
            <a:rPr lang="ru-RU" sz="1200" dirty="0" smtClean="0">
              <a:solidFill>
                <a:schemeClr val="bg1"/>
              </a:solidFill>
            </a:rPr>
            <a:t>Организация и проведение официальных спортивных мероприятий</a:t>
          </a:r>
          <a:endParaRPr lang="ru-RU" sz="1200" dirty="0">
            <a:solidFill>
              <a:schemeClr val="bg1"/>
            </a:solidFill>
          </a:endParaRPr>
        </a:p>
      </dgm:t>
    </dgm:pt>
    <dgm:pt modelId="{DFD2E471-9CD6-429F-B1FB-54FD3F73333C}" type="parTrans" cxnId="{6AA8136F-1916-4585-A795-79C601FB19AA}">
      <dgm:prSet/>
      <dgm:spPr/>
      <dgm:t>
        <a:bodyPr/>
        <a:lstStyle/>
        <a:p>
          <a:endParaRPr lang="ru-RU"/>
        </a:p>
      </dgm:t>
    </dgm:pt>
    <dgm:pt modelId="{ED20F523-738E-4ED6-B65E-23ED4988F754}" type="sibTrans" cxnId="{6AA8136F-1916-4585-A795-79C601FB19AA}">
      <dgm:prSet/>
      <dgm:spPr/>
      <dgm:t>
        <a:bodyPr/>
        <a:lstStyle/>
        <a:p>
          <a:endParaRPr lang="ru-RU"/>
        </a:p>
      </dgm:t>
    </dgm:pt>
    <dgm:pt modelId="{7E068621-C799-4540-BD39-4E110BFCF1F1}">
      <dgm:prSet phldrT="[Текст]" custT="1"/>
      <dgm:spPr/>
      <dgm:t>
        <a:bodyPr/>
        <a:lstStyle/>
        <a:p>
          <a:pPr algn="just" rtl="0"/>
          <a:r>
            <a:rPr lang="ru-RU" sz="1200" dirty="0" smtClean="0">
              <a:solidFill>
                <a:schemeClr val="bg1"/>
              </a:solidFill>
            </a:rPr>
            <a:t>Организация деятельности клубных формирований и формирований самодеятельного народного творчества.</a:t>
          </a:r>
          <a:endParaRPr lang="ru-RU" sz="1200" dirty="0">
            <a:solidFill>
              <a:schemeClr val="bg1"/>
            </a:solidFill>
          </a:endParaRPr>
        </a:p>
      </dgm:t>
    </dgm:pt>
    <dgm:pt modelId="{FB60E8DC-C5AB-4CB3-8A6F-0A93DF209E10}" type="parTrans" cxnId="{A708DDE2-2257-416B-A6E7-438A93181D9F}">
      <dgm:prSet/>
      <dgm:spPr/>
      <dgm:t>
        <a:bodyPr/>
        <a:lstStyle/>
        <a:p>
          <a:endParaRPr lang="ru-RU"/>
        </a:p>
      </dgm:t>
    </dgm:pt>
    <dgm:pt modelId="{78209A26-61DF-45BE-ABA0-FDAF1CE28C7A}" type="sibTrans" cxnId="{A708DDE2-2257-416B-A6E7-438A93181D9F}">
      <dgm:prSet/>
      <dgm:spPr/>
      <dgm:t>
        <a:bodyPr/>
        <a:lstStyle/>
        <a:p>
          <a:endParaRPr lang="ru-RU"/>
        </a:p>
      </dgm:t>
    </dgm:pt>
    <dgm:pt modelId="{58EA11CF-81D2-492D-9938-BB8635C684F0}">
      <dgm:prSet phldrT="[Текст]" custT="1"/>
      <dgm:spPr>
        <a:noFill/>
      </dgm:spPr>
      <dgm:t>
        <a:bodyPr/>
        <a:lstStyle/>
        <a:p>
          <a:pPr marL="0" indent="0" rtl="0">
            <a:lnSpc>
              <a:spcPct val="100000"/>
            </a:lnSpc>
            <a:spcAft>
              <a:spcPts val="0"/>
            </a:spcAft>
          </a:pPr>
          <a:r>
            <a:rPr lang="ru-RU" sz="1200" smtClean="0">
              <a:ln>
                <a:noFill/>
              </a:ln>
              <a:solidFill>
                <a:schemeClr val="bg1"/>
              </a:solidFill>
            </a:rPr>
            <a:t>Организация дополнительного образования детей</a:t>
          </a:r>
          <a:endParaRPr lang="ru-RU" sz="1200" dirty="0">
            <a:ln>
              <a:noFill/>
            </a:ln>
            <a:solidFill>
              <a:schemeClr val="bg1"/>
            </a:solidFill>
          </a:endParaRPr>
        </a:p>
      </dgm:t>
    </dgm:pt>
    <dgm:pt modelId="{43051754-90E3-4515-AAE5-745D9BF12785}" type="sibTrans" cxnId="{CBDF6415-60E7-479C-87AE-46784F17A541}">
      <dgm:prSet/>
      <dgm:spPr/>
      <dgm:t>
        <a:bodyPr/>
        <a:lstStyle/>
        <a:p>
          <a:endParaRPr lang="ru-RU"/>
        </a:p>
      </dgm:t>
    </dgm:pt>
    <dgm:pt modelId="{630EABA9-E538-463D-80D5-F314D2DD23EF}" type="parTrans" cxnId="{CBDF6415-60E7-479C-87AE-46784F17A541}">
      <dgm:prSet/>
      <dgm:spPr/>
      <dgm:t>
        <a:bodyPr/>
        <a:lstStyle/>
        <a:p>
          <a:endParaRPr lang="ru-RU"/>
        </a:p>
      </dgm:t>
    </dgm:pt>
    <dgm:pt modelId="{B5B95277-456A-4531-B44D-D3998205E64C}">
      <dgm:prSet phldrT="[Текст]" custT="1"/>
      <dgm:spPr>
        <a:noFill/>
      </dgm:spPr>
      <dgm:t>
        <a:bodyPr/>
        <a:lstStyle/>
        <a:p>
          <a:pPr marL="0" indent="0" rtl="0">
            <a:lnSpc>
              <a:spcPct val="100000"/>
            </a:lnSpc>
            <a:spcAft>
              <a:spcPts val="0"/>
            </a:spcAft>
          </a:pPr>
          <a:r>
            <a:rPr lang="ru-RU" sz="1200" smtClean="0">
              <a:ln>
                <a:noFill/>
              </a:ln>
              <a:solidFill>
                <a:schemeClr val="bg1"/>
              </a:solidFill>
            </a:rPr>
            <a:t>Присмотр и уход за детьми дошкольного возраста</a:t>
          </a:r>
        </a:p>
        <a:p>
          <a:pPr marL="0" indent="0" rtl="0">
            <a:lnSpc>
              <a:spcPct val="100000"/>
            </a:lnSpc>
            <a:spcAft>
              <a:spcPts val="0"/>
            </a:spcAft>
          </a:pPr>
          <a:endParaRPr lang="ru-RU" sz="1200" dirty="0">
            <a:ln>
              <a:noFill/>
            </a:ln>
            <a:solidFill>
              <a:schemeClr val="bg1"/>
            </a:solidFill>
          </a:endParaRPr>
        </a:p>
      </dgm:t>
    </dgm:pt>
    <dgm:pt modelId="{04172FAF-AAE1-4236-9440-B61A3AC1E1CC}" type="sibTrans" cxnId="{03AE1BB7-0978-4589-8748-A10C2E4B7C5A}">
      <dgm:prSet/>
      <dgm:spPr/>
      <dgm:t>
        <a:bodyPr/>
        <a:lstStyle/>
        <a:p>
          <a:endParaRPr lang="ru-RU"/>
        </a:p>
      </dgm:t>
    </dgm:pt>
    <dgm:pt modelId="{A6D2CB56-FDD7-48DB-B872-B76E0244BC22}" type="parTrans" cxnId="{03AE1BB7-0978-4589-8748-A10C2E4B7C5A}">
      <dgm:prSet/>
      <dgm:spPr/>
      <dgm:t>
        <a:bodyPr/>
        <a:lstStyle/>
        <a:p>
          <a:endParaRPr lang="ru-RU"/>
        </a:p>
      </dgm:t>
    </dgm:pt>
    <dgm:pt modelId="{9C8A622D-F3E5-4251-BEF9-159D0A481A84}">
      <dgm:prSet phldrT="[Текст]" custT="1"/>
      <dgm:spPr>
        <a:noFill/>
      </dgm:spPr>
      <dgm:t>
        <a:bodyPr/>
        <a:lstStyle/>
        <a:p>
          <a:pPr marL="0" indent="0" rtl="0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ln>
                <a:noFill/>
              </a:ln>
              <a:solidFill>
                <a:schemeClr val="bg1"/>
              </a:solidFill>
            </a:rPr>
            <a:t>Реализация основных общеобразовательных программ дошкольного образования</a:t>
          </a:r>
        </a:p>
        <a:p>
          <a:pPr marL="0" indent="0" rtl="0">
            <a:lnSpc>
              <a:spcPct val="100000"/>
            </a:lnSpc>
            <a:spcAft>
              <a:spcPts val="0"/>
            </a:spcAft>
          </a:pPr>
          <a:endParaRPr lang="ru-RU" sz="1200" dirty="0">
            <a:ln>
              <a:noFill/>
            </a:ln>
            <a:solidFill>
              <a:schemeClr val="bg1"/>
            </a:solidFill>
          </a:endParaRPr>
        </a:p>
      </dgm:t>
    </dgm:pt>
    <dgm:pt modelId="{B39F90CD-5D02-4E5C-86BF-1BA7E67F744D}" type="sibTrans" cxnId="{A83CC57C-C5C0-4441-87AF-25287ADFB445}">
      <dgm:prSet/>
      <dgm:spPr/>
      <dgm:t>
        <a:bodyPr/>
        <a:lstStyle/>
        <a:p>
          <a:endParaRPr lang="ru-RU"/>
        </a:p>
      </dgm:t>
    </dgm:pt>
    <dgm:pt modelId="{D7923DAF-01B0-4DA1-A566-B103C451AF40}" type="parTrans" cxnId="{A83CC57C-C5C0-4441-87AF-25287ADFB445}">
      <dgm:prSet/>
      <dgm:spPr/>
      <dgm:t>
        <a:bodyPr/>
        <a:lstStyle/>
        <a:p>
          <a:endParaRPr lang="ru-RU"/>
        </a:p>
      </dgm:t>
    </dgm:pt>
    <dgm:pt modelId="{920B024C-5BD2-4133-B3D4-80F3BC5D2325}" type="pres">
      <dgm:prSet presAssocID="{8A184038-864B-4F11-B90A-7663876066F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5608B2D-BE41-45FD-86A5-4842F6D056B3}" type="pres">
      <dgm:prSet presAssocID="{F657B47F-A7C3-42A9-8238-4668C3389CAC}" presName="ParentComposite" presStyleCnt="0"/>
      <dgm:spPr/>
      <dgm:t>
        <a:bodyPr/>
        <a:lstStyle/>
        <a:p>
          <a:endParaRPr lang="ru-RU"/>
        </a:p>
      </dgm:t>
    </dgm:pt>
    <dgm:pt modelId="{B3DD0830-CAE9-4B5F-B672-00738968BE10}" type="pres">
      <dgm:prSet presAssocID="{F657B47F-A7C3-42A9-8238-4668C3389CAC}" presName="Chord" presStyleLbl="bgShp" presStyleIdx="0" presStyleCnt="4"/>
      <dgm:spPr/>
      <dgm:t>
        <a:bodyPr/>
        <a:lstStyle/>
        <a:p>
          <a:endParaRPr lang="ru-RU"/>
        </a:p>
      </dgm:t>
    </dgm:pt>
    <dgm:pt modelId="{0202BFFE-9E02-4FC1-B9AB-151C33211DEC}" type="pres">
      <dgm:prSet presAssocID="{F657B47F-A7C3-42A9-8238-4668C3389CAC}" presName="Pie" presStyleLbl="alignNode1" presStyleIdx="0" presStyleCnt="4"/>
      <dgm:spPr/>
      <dgm:t>
        <a:bodyPr/>
        <a:lstStyle/>
        <a:p>
          <a:endParaRPr lang="ru-RU"/>
        </a:p>
      </dgm:t>
    </dgm:pt>
    <dgm:pt modelId="{F5CEE423-5B47-4435-A601-08C61EF14CF6}" type="pres">
      <dgm:prSet presAssocID="{F657B47F-A7C3-42A9-8238-4668C3389CAC}" presName="Parent" presStyleLbl="revTx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F059E-C9CE-4700-B222-AE4F7E890D30}" type="pres">
      <dgm:prSet presAssocID="{B39F90CD-5D02-4E5C-86BF-1BA7E67F744D}" presName="negSibTrans" presStyleCnt="0"/>
      <dgm:spPr/>
      <dgm:t>
        <a:bodyPr/>
        <a:lstStyle/>
        <a:p>
          <a:endParaRPr lang="ru-RU"/>
        </a:p>
      </dgm:t>
    </dgm:pt>
    <dgm:pt modelId="{9E929FF4-082A-4152-BFA4-283C32DF4297}" type="pres">
      <dgm:prSet presAssocID="{F657B47F-A7C3-42A9-8238-4668C3389CAC}" presName="composite" presStyleCnt="0"/>
      <dgm:spPr/>
      <dgm:t>
        <a:bodyPr/>
        <a:lstStyle/>
        <a:p>
          <a:endParaRPr lang="ru-RU"/>
        </a:p>
      </dgm:t>
    </dgm:pt>
    <dgm:pt modelId="{3442CAE6-6518-4570-AADA-83F372C7A626}" type="pres">
      <dgm:prSet presAssocID="{F657B47F-A7C3-42A9-8238-4668C3389CAC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29992-8FDA-4A51-B331-5DF38187CE5C}" type="pres">
      <dgm:prSet presAssocID="{4145684D-FB10-4DD3-A8B5-8851DCEC2843}" presName="sibTrans" presStyleCnt="0"/>
      <dgm:spPr/>
      <dgm:t>
        <a:bodyPr/>
        <a:lstStyle/>
        <a:p>
          <a:endParaRPr lang="ru-RU"/>
        </a:p>
      </dgm:t>
    </dgm:pt>
    <dgm:pt modelId="{DCDD5680-35F2-430F-A16D-8CD5D80BF74E}" type="pres">
      <dgm:prSet presAssocID="{AECF7E30-90A2-47AB-9479-007F403A6B0E}" presName="ParentComposite" presStyleCnt="0"/>
      <dgm:spPr/>
      <dgm:t>
        <a:bodyPr/>
        <a:lstStyle/>
        <a:p>
          <a:endParaRPr lang="ru-RU"/>
        </a:p>
      </dgm:t>
    </dgm:pt>
    <dgm:pt modelId="{206BE414-7ADC-4BDC-86FF-3EED6533F0D4}" type="pres">
      <dgm:prSet presAssocID="{AECF7E30-90A2-47AB-9479-007F403A6B0E}" presName="Chord" presStyleLbl="bgShp" presStyleIdx="1" presStyleCnt="4"/>
      <dgm:spPr/>
      <dgm:t>
        <a:bodyPr/>
        <a:lstStyle/>
        <a:p>
          <a:endParaRPr lang="ru-RU"/>
        </a:p>
      </dgm:t>
    </dgm:pt>
    <dgm:pt modelId="{4041696A-6B4F-4B5E-8373-98C7F32B91E2}" type="pres">
      <dgm:prSet presAssocID="{AECF7E30-90A2-47AB-9479-007F403A6B0E}" presName="Pie" presStyleLbl="alignNode1" presStyleIdx="1" presStyleCnt="4"/>
      <dgm:spPr/>
      <dgm:t>
        <a:bodyPr/>
        <a:lstStyle/>
        <a:p>
          <a:endParaRPr lang="ru-RU"/>
        </a:p>
      </dgm:t>
    </dgm:pt>
    <dgm:pt modelId="{738D6936-7419-4567-9FC1-CA68F14BFF5C}" type="pres">
      <dgm:prSet presAssocID="{AECF7E30-90A2-47AB-9479-007F403A6B0E}" presName="Parent" presStyleLbl="revTx" presStyleIdx="2" presStyleCnt="8" custScaleX="119029" custScaleY="146465" custLinFactNeighborX="-31024" custLinFactNeighborY="242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5BF8D-5B10-4BB7-A83E-0D003F0D44AE}" type="pres">
      <dgm:prSet presAssocID="{6E42CF1F-8B07-4AD4-900D-0949C4FFABA4}" presName="negSibTrans" presStyleCnt="0"/>
      <dgm:spPr/>
      <dgm:t>
        <a:bodyPr/>
        <a:lstStyle/>
        <a:p>
          <a:endParaRPr lang="ru-RU"/>
        </a:p>
      </dgm:t>
    </dgm:pt>
    <dgm:pt modelId="{CB6E1E3A-2309-4F3C-9895-8CB058469587}" type="pres">
      <dgm:prSet presAssocID="{AECF7E30-90A2-47AB-9479-007F403A6B0E}" presName="composite" presStyleCnt="0"/>
      <dgm:spPr/>
      <dgm:t>
        <a:bodyPr/>
        <a:lstStyle/>
        <a:p>
          <a:endParaRPr lang="ru-RU"/>
        </a:p>
      </dgm:t>
    </dgm:pt>
    <dgm:pt modelId="{11CF6920-0604-4E25-A6EB-A8CDC77111DB}" type="pres">
      <dgm:prSet presAssocID="{AECF7E30-90A2-47AB-9479-007F403A6B0E}" presName="Child" presStyleLbl="revTx" presStyleIdx="3" presStyleCnt="8" custScaleX="124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4636A-DA53-4AE0-84B9-1A8AE6894969}" type="pres">
      <dgm:prSet presAssocID="{EEFB37EE-4622-4E68-94D1-72FC91E2F152}" presName="sibTrans" presStyleCnt="0"/>
      <dgm:spPr/>
      <dgm:t>
        <a:bodyPr/>
        <a:lstStyle/>
        <a:p>
          <a:endParaRPr lang="ru-RU"/>
        </a:p>
      </dgm:t>
    </dgm:pt>
    <dgm:pt modelId="{1A0034BF-B715-48DC-872B-0E12984D046B}" type="pres">
      <dgm:prSet presAssocID="{5015F639-FF29-4698-B608-D75EF9047423}" presName="ParentComposite" presStyleCnt="0"/>
      <dgm:spPr/>
      <dgm:t>
        <a:bodyPr/>
        <a:lstStyle/>
        <a:p>
          <a:endParaRPr lang="ru-RU"/>
        </a:p>
      </dgm:t>
    </dgm:pt>
    <dgm:pt modelId="{C6B2C626-14B6-4D53-9481-D3A6FE7B036E}" type="pres">
      <dgm:prSet presAssocID="{5015F639-FF29-4698-B608-D75EF9047423}" presName="Chord" presStyleLbl="bgShp" presStyleIdx="2" presStyleCnt="4"/>
      <dgm:spPr/>
      <dgm:t>
        <a:bodyPr/>
        <a:lstStyle/>
        <a:p>
          <a:endParaRPr lang="ru-RU"/>
        </a:p>
      </dgm:t>
    </dgm:pt>
    <dgm:pt modelId="{F9203CFB-8B61-4F02-B9FD-62707D4FC00F}" type="pres">
      <dgm:prSet presAssocID="{5015F639-FF29-4698-B608-D75EF9047423}" presName="Pie" presStyleLbl="alignNode1" presStyleIdx="2" presStyleCnt="4"/>
      <dgm:spPr/>
      <dgm:t>
        <a:bodyPr/>
        <a:lstStyle/>
        <a:p>
          <a:endParaRPr lang="ru-RU"/>
        </a:p>
      </dgm:t>
    </dgm:pt>
    <dgm:pt modelId="{9BCC4F79-4534-4615-BAF4-340905DE46C1}" type="pres">
      <dgm:prSet presAssocID="{5015F639-FF29-4698-B608-D75EF9047423}" presName="Parent" presStyleLbl="revTx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AE89C-6FD1-4509-975C-5E17DD30801B}" type="pres">
      <dgm:prSet presAssocID="{B34F016E-D278-4420-BC83-9158FF3A8AF7}" presName="negSibTrans" presStyleCnt="0"/>
      <dgm:spPr/>
      <dgm:t>
        <a:bodyPr/>
        <a:lstStyle/>
        <a:p>
          <a:endParaRPr lang="ru-RU"/>
        </a:p>
      </dgm:t>
    </dgm:pt>
    <dgm:pt modelId="{758A7006-0F42-40B4-95B1-11753931200F}" type="pres">
      <dgm:prSet presAssocID="{5015F639-FF29-4698-B608-D75EF9047423}" presName="composite" presStyleCnt="0"/>
      <dgm:spPr/>
      <dgm:t>
        <a:bodyPr/>
        <a:lstStyle/>
        <a:p>
          <a:endParaRPr lang="ru-RU"/>
        </a:p>
      </dgm:t>
    </dgm:pt>
    <dgm:pt modelId="{D1D068CF-7C09-4904-AB55-FC6D6011F15A}" type="pres">
      <dgm:prSet presAssocID="{5015F639-FF29-4698-B608-D75EF9047423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12083-239C-42A9-BD95-EE6FB55B6746}" type="pres">
      <dgm:prSet presAssocID="{51AD69B7-A9E0-4325-97F0-E6E0118B9690}" presName="sibTrans" presStyleCnt="0"/>
      <dgm:spPr/>
      <dgm:t>
        <a:bodyPr/>
        <a:lstStyle/>
        <a:p>
          <a:endParaRPr lang="ru-RU"/>
        </a:p>
      </dgm:t>
    </dgm:pt>
    <dgm:pt modelId="{F4C83BA0-4358-4E00-8B98-C9E251831189}" type="pres">
      <dgm:prSet presAssocID="{D6A915B3-0B57-4F1B-8329-ED491BB0340C}" presName="ParentComposite" presStyleCnt="0"/>
      <dgm:spPr/>
      <dgm:t>
        <a:bodyPr/>
        <a:lstStyle/>
        <a:p>
          <a:endParaRPr lang="ru-RU"/>
        </a:p>
      </dgm:t>
    </dgm:pt>
    <dgm:pt modelId="{1300A06F-F160-4436-860C-BE8B02D413BE}" type="pres">
      <dgm:prSet presAssocID="{D6A915B3-0B57-4F1B-8329-ED491BB0340C}" presName="Chord" presStyleLbl="bgShp" presStyleIdx="3" presStyleCnt="4"/>
      <dgm:spPr/>
      <dgm:t>
        <a:bodyPr/>
        <a:lstStyle/>
        <a:p>
          <a:endParaRPr lang="ru-RU"/>
        </a:p>
      </dgm:t>
    </dgm:pt>
    <dgm:pt modelId="{B108E197-E8FB-4834-9788-61D6CF7B9BB4}" type="pres">
      <dgm:prSet presAssocID="{D6A915B3-0B57-4F1B-8329-ED491BB0340C}" presName="Pie" presStyleLbl="alignNode1" presStyleIdx="3" presStyleCnt="4"/>
      <dgm:spPr/>
      <dgm:t>
        <a:bodyPr/>
        <a:lstStyle/>
        <a:p>
          <a:endParaRPr lang="ru-RU"/>
        </a:p>
      </dgm:t>
    </dgm:pt>
    <dgm:pt modelId="{7794C9A7-E669-4297-AFC1-20BF43E2053D}" type="pres">
      <dgm:prSet presAssocID="{D6A915B3-0B57-4F1B-8329-ED491BB0340C}" presName="Parent" presStyleLbl="revTx" presStyleIdx="6" presStyleCnt="8" custScaleY="170960" custLinFactNeighborX="-21673" custLinFactNeighborY="346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619E2-3BED-4C73-A0BA-856764B256F9}" type="pres">
      <dgm:prSet presAssocID="{ED20F523-738E-4ED6-B65E-23ED4988F754}" presName="negSibTrans" presStyleCnt="0"/>
      <dgm:spPr/>
      <dgm:t>
        <a:bodyPr/>
        <a:lstStyle/>
        <a:p>
          <a:endParaRPr lang="ru-RU"/>
        </a:p>
      </dgm:t>
    </dgm:pt>
    <dgm:pt modelId="{E29D910B-058F-4815-8B61-15CBE421A204}" type="pres">
      <dgm:prSet presAssocID="{D6A915B3-0B57-4F1B-8329-ED491BB0340C}" presName="composite" presStyleCnt="0"/>
      <dgm:spPr/>
      <dgm:t>
        <a:bodyPr/>
        <a:lstStyle/>
        <a:p>
          <a:endParaRPr lang="ru-RU"/>
        </a:p>
      </dgm:t>
    </dgm:pt>
    <dgm:pt modelId="{3D3492E4-09FF-43F6-8CC6-0FD167E75AFC}" type="pres">
      <dgm:prSet presAssocID="{D6A915B3-0B57-4F1B-8329-ED491BB0340C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DF6415-60E7-479C-87AE-46784F17A541}" srcId="{F657B47F-A7C3-42A9-8238-4668C3389CAC}" destId="{58EA11CF-81D2-492D-9938-BB8635C684F0}" srcOrd="2" destOrd="0" parTransId="{630EABA9-E538-463D-80D5-F314D2DD23EF}" sibTransId="{43051754-90E3-4515-AAE5-745D9BF12785}"/>
    <dgm:cxn modelId="{54EE80D1-454A-4719-9A28-6F63CC923766}" srcId="{8A184038-864B-4F11-B90A-7663876066FC}" destId="{AECF7E30-90A2-47AB-9479-007F403A6B0E}" srcOrd="1" destOrd="0" parTransId="{9915E9FF-5FEE-4AE1-9ED4-AE64333B82B8}" sibTransId="{EEFB37EE-4622-4E68-94D1-72FC91E2F152}"/>
    <dgm:cxn modelId="{D065DAD3-D012-41E9-9575-77F4D589D0AA}" srcId="{5015F639-FF29-4698-B608-D75EF9047423}" destId="{150CE45D-CC7F-4279-B127-746C097DF20A}" srcOrd="0" destOrd="0" parTransId="{6AF1EEF5-B205-4098-814F-20FFB515C0F9}" sibTransId="{B34F016E-D278-4420-BC83-9158FF3A8AF7}"/>
    <dgm:cxn modelId="{C40AF5E8-CA84-4220-80CD-947CE2217397}" type="presOf" srcId="{D6A915B3-0B57-4F1B-8329-ED491BB0340C}" destId="{7794C9A7-E669-4297-AFC1-20BF43E2053D}" srcOrd="0" destOrd="0" presId="urn:microsoft.com/office/officeart/2009/3/layout/PieProcess"/>
    <dgm:cxn modelId="{70EC85E6-4F08-4420-AF59-F8573086C833}" srcId="{AECF7E30-90A2-47AB-9479-007F403A6B0E}" destId="{DE2C5F27-CAB9-4F8F-A092-AC6245AB26A8}" srcOrd="2" destOrd="0" parTransId="{072062B6-AE4B-47EB-81F5-933088E824E4}" sibTransId="{CABFCB0A-FBD1-4129-A574-D17FBB27CF6C}"/>
    <dgm:cxn modelId="{9AFADB12-B402-442C-8179-61A865F80ABE}" srcId="{8A184038-864B-4F11-B90A-7663876066FC}" destId="{D6A915B3-0B57-4F1B-8329-ED491BB0340C}" srcOrd="3" destOrd="0" parTransId="{F1B2743D-FA21-4F12-895A-1C22B65EF9E5}" sibTransId="{F1F86600-6617-4410-9EFD-1E74BD76B356}"/>
    <dgm:cxn modelId="{8A22493E-146A-45D7-8ABB-913950302899}" type="presOf" srcId="{DE2C5F27-CAB9-4F8F-A092-AC6245AB26A8}" destId="{11CF6920-0604-4E25-A6EB-A8CDC77111DB}" srcOrd="0" destOrd="2" presId="urn:microsoft.com/office/officeart/2009/3/layout/PieProcess"/>
    <dgm:cxn modelId="{8F1D0A54-41DA-4853-BF90-EF32DAA98DCF}" type="presOf" srcId="{150CE45D-CC7F-4279-B127-746C097DF20A}" destId="{D1D068CF-7C09-4904-AB55-FC6D6011F15A}" srcOrd="0" destOrd="0" presId="urn:microsoft.com/office/officeart/2009/3/layout/PieProcess"/>
    <dgm:cxn modelId="{91F27F33-8B2F-4AA6-BF20-BE97120A4C31}" type="presOf" srcId="{7E068621-C799-4540-BD39-4E110BFCF1F1}" destId="{D1D068CF-7C09-4904-AB55-FC6D6011F15A}" srcOrd="0" destOrd="1" presId="urn:microsoft.com/office/officeart/2009/3/layout/PieProcess"/>
    <dgm:cxn modelId="{438579BF-3706-490E-98CE-0BE135C883B1}" type="presOf" srcId="{9C8A622D-F3E5-4251-BEF9-159D0A481A84}" destId="{3442CAE6-6518-4570-AADA-83F372C7A626}" srcOrd="0" destOrd="0" presId="urn:microsoft.com/office/officeart/2009/3/layout/PieProcess"/>
    <dgm:cxn modelId="{B0454FC7-7D3E-44A8-B572-D4B2E28FD9F2}" type="presOf" srcId="{EECE177C-8A02-453E-9923-C1AC37199A11}" destId="{11CF6920-0604-4E25-A6EB-A8CDC77111DB}" srcOrd="0" destOrd="0" presId="urn:microsoft.com/office/officeart/2009/3/layout/PieProcess"/>
    <dgm:cxn modelId="{9B349706-D06E-4A93-B137-8CE7F53BC6AE}" srcId="{8A184038-864B-4F11-B90A-7663876066FC}" destId="{F657B47F-A7C3-42A9-8238-4668C3389CAC}" srcOrd="0" destOrd="0" parTransId="{4326E720-5AE0-47FA-8E35-EACCE9BB5F13}" sibTransId="{4145684D-FB10-4DD3-A8B5-8851DCEC2843}"/>
    <dgm:cxn modelId="{64031964-A304-46B2-9F20-F6B100B9E4E0}" srcId="{AECF7E30-90A2-47AB-9479-007F403A6B0E}" destId="{8A257816-1D70-42BF-AE86-927CDCF567F0}" srcOrd="1" destOrd="0" parTransId="{2F18B500-8580-433C-B2FD-5E8DA554A65E}" sibTransId="{D5324355-E090-4581-A761-47734F42D7D2}"/>
    <dgm:cxn modelId="{843720CE-50CF-436E-B7B6-B463CB3648FF}" type="presOf" srcId="{F657B47F-A7C3-42A9-8238-4668C3389CAC}" destId="{F5CEE423-5B47-4435-A601-08C61EF14CF6}" srcOrd="0" destOrd="0" presId="urn:microsoft.com/office/officeart/2009/3/layout/PieProcess"/>
    <dgm:cxn modelId="{A53177BC-997C-4D88-91F4-DD8BB516D6EF}" type="presOf" srcId="{AECF7E30-90A2-47AB-9479-007F403A6B0E}" destId="{738D6936-7419-4567-9FC1-CA68F14BFF5C}" srcOrd="0" destOrd="0" presId="urn:microsoft.com/office/officeart/2009/3/layout/PieProcess"/>
    <dgm:cxn modelId="{BBE6EA69-F6AA-4732-9031-A346862903F1}" type="presOf" srcId="{8A257816-1D70-42BF-AE86-927CDCF567F0}" destId="{11CF6920-0604-4E25-A6EB-A8CDC77111DB}" srcOrd="0" destOrd="1" presId="urn:microsoft.com/office/officeart/2009/3/layout/PieProcess"/>
    <dgm:cxn modelId="{8F88EBC8-7BD7-48A9-8E6C-FF05E1AACF5B}" type="presOf" srcId="{B5B95277-456A-4531-B44D-D3998205E64C}" destId="{3442CAE6-6518-4570-AADA-83F372C7A626}" srcOrd="0" destOrd="1" presId="urn:microsoft.com/office/officeart/2009/3/layout/PieProcess"/>
    <dgm:cxn modelId="{375A4863-9620-421D-8E7E-21AAA0C1C65C}" type="presOf" srcId="{8A184038-864B-4F11-B90A-7663876066FC}" destId="{920B024C-5BD2-4133-B3D4-80F3BC5D2325}" srcOrd="0" destOrd="0" presId="urn:microsoft.com/office/officeart/2009/3/layout/PieProcess"/>
    <dgm:cxn modelId="{03AE1BB7-0978-4589-8748-A10C2E4B7C5A}" srcId="{F657B47F-A7C3-42A9-8238-4668C3389CAC}" destId="{B5B95277-456A-4531-B44D-D3998205E64C}" srcOrd="1" destOrd="0" parTransId="{A6D2CB56-FDD7-48DB-B872-B76E0244BC22}" sibTransId="{04172FAF-AAE1-4236-9440-B61A3AC1E1CC}"/>
    <dgm:cxn modelId="{6AA8136F-1916-4585-A795-79C601FB19AA}" srcId="{D6A915B3-0B57-4F1B-8329-ED491BB0340C}" destId="{B2A8E9CD-DD07-4B66-8B93-9F00A100BD33}" srcOrd="0" destOrd="0" parTransId="{DFD2E471-9CD6-429F-B1FB-54FD3F73333C}" sibTransId="{ED20F523-738E-4ED6-B65E-23ED4988F754}"/>
    <dgm:cxn modelId="{A708DDE2-2257-416B-A6E7-438A93181D9F}" srcId="{5015F639-FF29-4698-B608-D75EF9047423}" destId="{7E068621-C799-4540-BD39-4E110BFCF1F1}" srcOrd="1" destOrd="0" parTransId="{FB60E8DC-C5AB-4CB3-8A6F-0A93DF209E10}" sibTransId="{78209A26-61DF-45BE-ABA0-FDAF1CE28C7A}"/>
    <dgm:cxn modelId="{41906330-812C-4DF3-A439-F26B1DF1F974}" srcId="{8A184038-864B-4F11-B90A-7663876066FC}" destId="{5015F639-FF29-4698-B608-D75EF9047423}" srcOrd="2" destOrd="0" parTransId="{64586A76-87EA-4FFC-882E-03747EE05AA4}" sibTransId="{51AD69B7-A9E0-4325-97F0-E6E0118B9690}"/>
    <dgm:cxn modelId="{A83CC57C-C5C0-4441-87AF-25287ADFB445}" srcId="{F657B47F-A7C3-42A9-8238-4668C3389CAC}" destId="{9C8A622D-F3E5-4251-BEF9-159D0A481A84}" srcOrd="0" destOrd="0" parTransId="{D7923DAF-01B0-4DA1-A566-B103C451AF40}" sibTransId="{B39F90CD-5D02-4E5C-86BF-1BA7E67F744D}"/>
    <dgm:cxn modelId="{F806BD6C-2448-45FC-8337-1A5FF5E2FEA0}" type="presOf" srcId="{5015F639-FF29-4698-B608-D75EF9047423}" destId="{9BCC4F79-4534-4615-BAF4-340905DE46C1}" srcOrd="0" destOrd="0" presId="urn:microsoft.com/office/officeart/2009/3/layout/PieProcess"/>
    <dgm:cxn modelId="{69057B61-61FA-411C-A6D9-90C19742C9B8}" type="presOf" srcId="{B2A8E9CD-DD07-4B66-8B93-9F00A100BD33}" destId="{3D3492E4-09FF-43F6-8CC6-0FD167E75AFC}" srcOrd="0" destOrd="0" presId="urn:microsoft.com/office/officeart/2009/3/layout/PieProcess"/>
    <dgm:cxn modelId="{703D88AE-B8C3-4979-AE23-FD62D01EFE68}" srcId="{AECF7E30-90A2-47AB-9479-007F403A6B0E}" destId="{EECE177C-8A02-453E-9923-C1AC37199A11}" srcOrd="0" destOrd="0" parTransId="{B48E03C0-D9FC-40B5-A935-0DE76707F1C1}" sibTransId="{6E42CF1F-8B07-4AD4-900D-0949C4FFABA4}"/>
    <dgm:cxn modelId="{9CC15E68-440E-43C7-BB74-00FC0A725A52}" type="presOf" srcId="{58EA11CF-81D2-492D-9938-BB8635C684F0}" destId="{3442CAE6-6518-4570-AADA-83F372C7A626}" srcOrd="0" destOrd="2" presId="urn:microsoft.com/office/officeart/2009/3/layout/PieProcess"/>
    <dgm:cxn modelId="{672359FB-4E39-4381-9596-A9E1080DC5E8}" type="presParOf" srcId="{920B024C-5BD2-4133-B3D4-80F3BC5D2325}" destId="{B5608B2D-BE41-45FD-86A5-4842F6D056B3}" srcOrd="0" destOrd="0" presId="urn:microsoft.com/office/officeart/2009/3/layout/PieProcess"/>
    <dgm:cxn modelId="{38A186B8-53B2-45B9-AC79-5A3CE86D653F}" type="presParOf" srcId="{B5608B2D-BE41-45FD-86A5-4842F6D056B3}" destId="{B3DD0830-CAE9-4B5F-B672-00738968BE10}" srcOrd="0" destOrd="0" presId="urn:microsoft.com/office/officeart/2009/3/layout/PieProcess"/>
    <dgm:cxn modelId="{9EF0F345-EDEA-48F0-90BF-D3AD70647B86}" type="presParOf" srcId="{B5608B2D-BE41-45FD-86A5-4842F6D056B3}" destId="{0202BFFE-9E02-4FC1-B9AB-151C33211DEC}" srcOrd="1" destOrd="0" presId="urn:microsoft.com/office/officeart/2009/3/layout/PieProcess"/>
    <dgm:cxn modelId="{75ABBD46-EE91-40CE-93C2-CA764341DEC8}" type="presParOf" srcId="{B5608B2D-BE41-45FD-86A5-4842F6D056B3}" destId="{F5CEE423-5B47-4435-A601-08C61EF14CF6}" srcOrd="2" destOrd="0" presId="urn:microsoft.com/office/officeart/2009/3/layout/PieProcess"/>
    <dgm:cxn modelId="{6B344D4A-E76C-40B0-8605-07CE314F1FDF}" type="presParOf" srcId="{920B024C-5BD2-4133-B3D4-80F3BC5D2325}" destId="{62BF059E-C9CE-4700-B222-AE4F7E890D30}" srcOrd="1" destOrd="0" presId="urn:microsoft.com/office/officeart/2009/3/layout/PieProcess"/>
    <dgm:cxn modelId="{1518B1BB-8FBC-43AA-B231-0B3368A5E4BC}" type="presParOf" srcId="{920B024C-5BD2-4133-B3D4-80F3BC5D2325}" destId="{9E929FF4-082A-4152-BFA4-283C32DF4297}" srcOrd="2" destOrd="0" presId="urn:microsoft.com/office/officeart/2009/3/layout/PieProcess"/>
    <dgm:cxn modelId="{63822D05-2550-43FA-9A24-411653F1F2BA}" type="presParOf" srcId="{9E929FF4-082A-4152-BFA4-283C32DF4297}" destId="{3442CAE6-6518-4570-AADA-83F372C7A626}" srcOrd="0" destOrd="0" presId="urn:microsoft.com/office/officeart/2009/3/layout/PieProcess"/>
    <dgm:cxn modelId="{22A6E844-BB4B-41F3-9823-ACB619119D77}" type="presParOf" srcId="{920B024C-5BD2-4133-B3D4-80F3BC5D2325}" destId="{38329992-8FDA-4A51-B331-5DF38187CE5C}" srcOrd="3" destOrd="0" presId="urn:microsoft.com/office/officeart/2009/3/layout/PieProcess"/>
    <dgm:cxn modelId="{8A244F19-34DC-418A-A559-C472E39D5CA7}" type="presParOf" srcId="{920B024C-5BD2-4133-B3D4-80F3BC5D2325}" destId="{DCDD5680-35F2-430F-A16D-8CD5D80BF74E}" srcOrd="4" destOrd="0" presId="urn:microsoft.com/office/officeart/2009/3/layout/PieProcess"/>
    <dgm:cxn modelId="{EFF9C771-0AFC-434D-8A87-F7BEB726E01D}" type="presParOf" srcId="{DCDD5680-35F2-430F-A16D-8CD5D80BF74E}" destId="{206BE414-7ADC-4BDC-86FF-3EED6533F0D4}" srcOrd="0" destOrd="0" presId="urn:microsoft.com/office/officeart/2009/3/layout/PieProcess"/>
    <dgm:cxn modelId="{2E43D09E-B782-448A-AE70-9664A38F3421}" type="presParOf" srcId="{DCDD5680-35F2-430F-A16D-8CD5D80BF74E}" destId="{4041696A-6B4F-4B5E-8373-98C7F32B91E2}" srcOrd="1" destOrd="0" presId="urn:microsoft.com/office/officeart/2009/3/layout/PieProcess"/>
    <dgm:cxn modelId="{0DA32EA2-C2EA-4829-AFF8-42B1A6FCFEC3}" type="presParOf" srcId="{DCDD5680-35F2-430F-A16D-8CD5D80BF74E}" destId="{738D6936-7419-4567-9FC1-CA68F14BFF5C}" srcOrd="2" destOrd="0" presId="urn:microsoft.com/office/officeart/2009/3/layout/PieProcess"/>
    <dgm:cxn modelId="{BC330AD0-0A79-4CCA-9010-D2A220E15056}" type="presParOf" srcId="{920B024C-5BD2-4133-B3D4-80F3BC5D2325}" destId="{B575BF8D-5B10-4BB7-A83E-0D003F0D44AE}" srcOrd="5" destOrd="0" presId="urn:microsoft.com/office/officeart/2009/3/layout/PieProcess"/>
    <dgm:cxn modelId="{0D7E673B-6014-4E5E-A370-33AFBBD4FD3D}" type="presParOf" srcId="{920B024C-5BD2-4133-B3D4-80F3BC5D2325}" destId="{CB6E1E3A-2309-4F3C-9895-8CB058469587}" srcOrd="6" destOrd="0" presId="urn:microsoft.com/office/officeart/2009/3/layout/PieProcess"/>
    <dgm:cxn modelId="{9C84F05A-2B5F-4434-AA88-953CC29596E7}" type="presParOf" srcId="{CB6E1E3A-2309-4F3C-9895-8CB058469587}" destId="{11CF6920-0604-4E25-A6EB-A8CDC77111DB}" srcOrd="0" destOrd="0" presId="urn:microsoft.com/office/officeart/2009/3/layout/PieProcess"/>
    <dgm:cxn modelId="{385A06A8-E8EC-43B0-A03B-621370E4835E}" type="presParOf" srcId="{920B024C-5BD2-4133-B3D4-80F3BC5D2325}" destId="{DC74636A-DA53-4AE0-84B9-1A8AE6894969}" srcOrd="7" destOrd="0" presId="urn:microsoft.com/office/officeart/2009/3/layout/PieProcess"/>
    <dgm:cxn modelId="{7F1C3068-BD03-41EE-921E-1D8F4EB8DE01}" type="presParOf" srcId="{920B024C-5BD2-4133-B3D4-80F3BC5D2325}" destId="{1A0034BF-B715-48DC-872B-0E12984D046B}" srcOrd="8" destOrd="0" presId="urn:microsoft.com/office/officeart/2009/3/layout/PieProcess"/>
    <dgm:cxn modelId="{E6383244-95C2-4C45-99D7-F5D7ADC70093}" type="presParOf" srcId="{1A0034BF-B715-48DC-872B-0E12984D046B}" destId="{C6B2C626-14B6-4D53-9481-D3A6FE7B036E}" srcOrd="0" destOrd="0" presId="urn:microsoft.com/office/officeart/2009/3/layout/PieProcess"/>
    <dgm:cxn modelId="{44E9A3D2-244E-4EA7-874A-A0F970EF634D}" type="presParOf" srcId="{1A0034BF-B715-48DC-872B-0E12984D046B}" destId="{F9203CFB-8B61-4F02-B9FD-62707D4FC00F}" srcOrd="1" destOrd="0" presId="urn:microsoft.com/office/officeart/2009/3/layout/PieProcess"/>
    <dgm:cxn modelId="{37708275-E1AA-45F3-A7C2-F21CBBD34203}" type="presParOf" srcId="{1A0034BF-B715-48DC-872B-0E12984D046B}" destId="{9BCC4F79-4534-4615-BAF4-340905DE46C1}" srcOrd="2" destOrd="0" presId="urn:microsoft.com/office/officeart/2009/3/layout/PieProcess"/>
    <dgm:cxn modelId="{67D2402C-867F-4971-BBCE-E0F7197DA71D}" type="presParOf" srcId="{920B024C-5BD2-4133-B3D4-80F3BC5D2325}" destId="{3BAAE89C-6FD1-4509-975C-5E17DD30801B}" srcOrd="9" destOrd="0" presId="urn:microsoft.com/office/officeart/2009/3/layout/PieProcess"/>
    <dgm:cxn modelId="{4E9F7B96-4E15-4182-9F03-492F0F9EF63B}" type="presParOf" srcId="{920B024C-5BD2-4133-B3D4-80F3BC5D2325}" destId="{758A7006-0F42-40B4-95B1-11753931200F}" srcOrd="10" destOrd="0" presId="urn:microsoft.com/office/officeart/2009/3/layout/PieProcess"/>
    <dgm:cxn modelId="{F8647FE7-B112-4E76-B4E5-097E03E86439}" type="presParOf" srcId="{758A7006-0F42-40B4-95B1-11753931200F}" destId="{D1D068CF-7C09-4904-AB55-FC6D6011F15A}" srcOrd="0" destOrd="0" presId="urn:microsoft.com/office/officeart/2009/3/layout/PieProcess"/>
    <dgm:cxn modelId="{452F78E1-7A2C-4F7A-BB14-1DDF57AE8BAC}" type="presParOf" srcId="{920B024C-5BD2-4133-B3D4-80F3BC5D2325}" destId="{B4C12083-239C-42A9-BD95-EE6FB55B6746}" srcOrd="11" destOrd="0" presId="urn:microsoft.com/office/officeart/2009/3/layout/PieProcess"/>
    <dgm:cxn modelId="{6F7E79D5-FA89-4CF4-8020-98F48681F838}" type="presParOf" srcId="{920B024C-5BD2-4133-B3D4-80F3BC5D2325}" destId="{F4C83BA0-4358-4E00-8B98-C9E251831189}" srcOrd="12" destOrd="0" presId="urn:microsoft.com/office/officeart/2009/3/layout/PieProcess"/>
    <dgm:cxn modelId="{5647BE36-5E71-4BA1-8EBA-4A25DDB4597F}" type="presParOf" srcId="{F4C83BA0-4358-4E00-8B98-C9E251831189}" destId="{1300A06F-F160-4436-860C-BE8B02D413BE}" srcOrd="0" destOrd="0" presId="urn:microsoft.com/office/officeart/2009/3/layout/PieProcess"/>
    <dgm:cxn modelId="{CFDAF548-AE16-4CCA-A156-46484ECB978A}" type="presParOf" srcId="{F4C83BA0-4358-4E00-8B98-C9E251831189}" destId="{B108E197-E8FB-4834-9788-61D6CF7B9BB4}" srcOrd="1" destOrd="0" presId="urn:microsoft.com/office/officeart/2009/3/layout/PieProcess"/>
    <dgm:cxn modelId="{E8054C7D-5A7D-4B5B-9C83-BD5D30E2DB84}" type="presParOf" srcId="{F4C83BA0-4358-4E00-8B98-C9E251831189}" destId="{7794C9A7-E669-4297-AFC1-20BF43E2053D}" srcOrd="2" destOrd="0" presId="urn:microsoft.com/office/officeart/2009/3/layout/PieProcess"/>
    <dgm:cxn modelId="{389352A7-99FC-49ED-A0E2-F8D583A48CA3}" type="presParOf" srcId="{920B024C-5BD2-4133-B3D4-80F3BC5D2325}" destId="{BF2619E2-3BED-4C73-A0BA-856764B256F9}" srcOrd="13" destOrd="0" presId="urn:microsoft.com/office/officeart/2009/3/layout/PieProcess"/>
    <dgm:cxn modelId="{F587992B-1ACE-4986-A0A8-475EDFC88CC3}" type="presParOf" srcId="{920B024C-5BD2-4133-B3D4-80F3BC5D2325}" destId="{E29D910B-058F-4815-8B61-15CBE421A204}" srcOrd="14" destOrd="0" presId="urn:microsoft.com/office/officeart/2009/3/layout/PieProcess"/>
    <dgm:cxn modelId="{BF3B239F-DED1-44B5-995D-19A79CA6D973}" type="presParOf" srcId="{E29D910B-058F-4815-8B61-15CBE421A204}" destId="{3D3492E4-09FF-43F6-8CC6-0FD167E75AFC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B2E93A-57D1-4AB8-A91F-DF890DA89A61}" type="doc">
      <dgm:prSet loTypeId="urn:microsoft.com/office/officeart/2005/8/layout/hList2" loCatId="list" qsTypeId="urn:microsoft.com/office/officeart/2005/8/quickstyle/simple4" qsCatId="simple" csTypeId="urn:microsoft.com/office/officeart/2005/8/colors/accent0_3" csCatId="mainScheme" phldr="1"/>
      <dgm:spPr/>
    </dgm:pt>
    <dgm:pt modelId="{BE060D0B-BC41-41E9-8B93-93DC7BC224B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A741C"/>
              </a:solidFill>
              <a:latin typeface="Bahnschrift SemiLight Condensed" panose="020B0502040204020203" pitchFamily="34" charset="0"/>
            </a:rPr>
            <a:t>Ханты-Мансийск 2022</a:t>
          </a:r>
          <a:endParaRPr lang="ru-RU" sz="2000" b="1" dirty="0">
            <a:solidFill>
              <a:srgbClr val="0A741C"/>
            </a:solidFill>
            <a:latin typeface="Bahnschrift SemiLight Condensed" panose="020B0502040204020203" pitchFamily="34" charset="0"/>
          </a:endParaRPr>
        </a:p>
      </dgm:t>
    </dgm:pt>
    <dgm:pt modelId="{0B4B3F5B-7584-4866-800F-4E88654F9543}" type="parTrans" cxnId="{E04CB06E-4AF5-4ABC-8039-BE92EFBC58EC}">
      <dgm:prSet/>
      <dgm:spPr/>
      <dgm:t>
        <a:bodyPr/>
        <a:lstStyle/>
        <a:p>
          <a:endParaRPr lang="ru-RU"/>
        </a:p>
      </dgm:t>
    </dgm:pt>
    <dgm:pt modelId="{4AF4C304-93F0-4482-A609-1A03AD8F643E}" type="sibTrans" cxnId="{E04CB06E-4AF5-4ABC-8039-BE92EFBC58EC}">
      <dgm:prSet/>
      <dgm:spPr/>
      <dgm:t>
        <a:bodyPr/>
        <a:lstStyle/>
        <a:p>
          <a:endParaRPr lang="ru-RU"/>
        </a:p>
      </dgm:t>
    </dgm:pt>
    <dgm:pt modelId="{D017A749-1773-45C9-B091-498C64F6935A}" type="pres">
      <dgm:prSet presAssocID="{FAB2E93A-57D1-4AB8-A91F-DF890DA89A61}" presName="linearFlow" presStyleCnt="0">
        <dgm:presLayoutVars>
          <dgm:dir/>
          <dgm:animLvl val="lvl"/>
          <dgm:resizeHandles/>
        </dgm:presLayoutVars>
      </dgm:prSet>
      <dgm:spPr/>
    </dgm:pt>
    <dgm:pt modelId="{683F3B96-99A6-41B3-9F99-4E5E3B9B47A3}" type="pres">
      <dgm:prSet presAssocID="{BE060D0B-BC41-41E9-8B93-93DC7BC224B1}" presName="compositeNode" presStyleCnt="0">
        <dgm:presLayoutVars>
          <dgm:bulletEnabled val="1"/>
        </dgm:presLayoutVars>
      </dgm:prSet>
      <dgm:spPr/>
    </dgm:pt>
    <dgm:pt modelId="{2A947C88-C10B-482E-82D1-FEC6443D7200}" type="pres">
      <dgm:prSet presAssocID="{BE060D0B-BC41-41E9-8B93-93DC7BC224B1}" presName="image" presStyleLbl="fgImgPlace1" presStyleIdx="0" presStyleCnt="1" custLinFactNeighborX="-95" custLinFactNeighborY="466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C:\Users\PetrovaED\Desktop\business-card-presentation--abstract-blue-business---powerpoint.jpeg"/>
        </a:ext>
      </dgm:extLst>
    </dgm:pt>
    <dgm:pt modelId="{40C94451-EE76-4E1B-BE23-7D182F1A6EF5}" type="pres">
      <dgm:prSet presAssocID="{BE060D0B-BC41-41E9-8B93-93DC7BC224B1}" presName="childNode" presStyleLbl="node1" presStyleIdx="0" presStyleCnt="1" custScaleX="105997" custScaleY="99687" custLinFactNeighborX="1100" custLinFactNeighborY="-3589">
        <dgm:presLayoutVars>
          <dgm:bulletEnabled val="1"/>
        </dgm:presLayoutVars>
      </dgm:prSet>
      <dgm:spPr/>
    </dgm:pt>
    <dgm:pt modelId="{45B0A9EE-11D0-44B7-B23A-B6BD28A85290}" type="pres">
      <dgm:prSet presAssocID="{BE060D0B-BC41-41E9-8B93-93DC7BC224B1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4CB06E-4AF5-4ABC-8039-BE92EFBC58EC}" srcId="{FAB2E93A-57D1-4AB8-A91F-DF890DA89A61}" destId="{BE060D0B-BC41-41E9-8B93-93DC7BC224B1}" srcOrd="0" destOrd="0" parTransId="{0B4B3F5B-7584-4866-800F-4E88654F9543}" sibTransId="{4AF4C304-93F0-4482-A609-1A03AD8F643E}"/>
    <dgm:cxn modelId="{393FDB36-7589-496B-BAE1-0EC0A15A720E}" type="presOf" srcId="{BE060D0B-BC41-41E9-8B93-93DC7BC224B1}" destId="{45B0A9EE-11D0-44B7-B23A-B6BD28A85290}" srcOrd="0" destOrd="0" presId="urn:microsoft.com/office/officeart/2005/8/layout/hList2"/>
    <dgm:cxn modelId="{5C15E788-64AC-473B-8843-25FE52016AC4}" type="presOf" srcId="{FAB2E93A-57D1-4AB8-A91F-DF890DA89A61}" destId="{D017A749-1773-45C9-B091-498C64F6935A}" srcOrd="0" destOrd="0" presId="urn:microsoft.com/office/officeart/2005/8/layout/hList2"/>
    <dgm:cxn modelId="{F72746FC-AE10-48BD-89B0-B4BA514A7EF2}" type="presParOf" srcId="{D017A749-1773-45C9-B091-498C64F6935A}" destId="{683F3B96-99A6-41B3-9F99-4E5E3B9B47A3}" srcOrd="0" destOrd="0" presId="urn:microsoft.com/office/officeart/2005/8/layout/hList2"/>
    <dgm:cxn modelId="{27DA8494-2F59-4BB1-9CD1-ADFD9B078A8B}" type="presParOf" srcId="{683F3B96-99A6-41B3-9F99-4E5E3B9B47A3}" destId="{2A947C88-C10B-482E-82D1-FEC6443D7200}" srcOrd="0" destOrd="0" presId="urn:microsoft.com/office/officeart/2005/8/layout/hList2"/>
    <dgm:cxn modelId="{705EE24C-A5CC-4005-A430-08B5A096910F}" type="presParOf" srcId="{683F3B96-99A6-41B3-9F99-4E5E3B9B47A3}" destId="{40C94451-EE76-4E1B-BE23-7D182F1A6EF5}" srcOrd="1" destOrd="0" presId="urn:microsoft.com/office/officeart/2005/8/layout/hList2"/>
    <dgm:cxn modelId="{A6100130-C460-4C6F-A8FE-DDEF336B985A}" type="presParOf" srcId="{683F3B96-99A6-41B3-9F99-4E5E3B9B47A3}" destId="{45B0A9EE-11D0-44B7-B23A-B6BD28A8529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B2E93A-57D1-4AB8-A91F-DF890DA89A61}" type="doc">
      <dgm:prSet loTypeId="urn:microsoft.com/office/officeart/2005/8/layout/hList2" loCatId="list" qsTypeId="urn:microsoft.com/office/officeart/2005/8/quickstyle/simple4" qsCatId="simple" csTypeId="urn:microsoft.com/office/officeart/2005/8/colors/accent0_3" csCatId="mainScheme" phldr="1"/>
      <dgm:spPr/>
    </dgm:pt>
    <dgm:pt modelId="{BE060D0B-BC41-41E9-8B93-93DC7BC224B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A741C"/>
              </a:solidFill>
              <a:latin typeface="Bahnschrift SemiLight Condensed" panose="020B0502040204020203" pitchFamily="34" charset="0"/>
            </a:rPr>
            <a:t>Ханты-Мансийск 2022</a:t>
          </a:r>
          <a:endParaRPr lang="ru-RU" sz="2000" b="1" dirty="0">
            <a:solidFill>
              <a:srgbClr val="0A741C"/>
            </a:solidFill>
            <a:latin typeface="Bahnschrift SemiLight Condensed" panose="020B0502040204020203" pitchFamily="34" charset="0"/>
          </a:endParaRPr>
        </a:p>
      </dgm:t>
    </dgm:pt>
    <dgm:pt modelId="{0B4B3F5B-7584-4866-800F-4E88654F9543}" type="parTrans" cxnId="{E04CB06E-4AF5-4ABC-8039-BE92EFBC58EC}">
      <dgm:prSet/>
      <dgm:spPr/>
      <dgm:t>
        <a:bodyPr/>
        <a:lstStyle/>
        <a:p>
          <a:endParaRPr lang="ru-RU"/>
        </a:p>
      </dgm:t>
    </dgm:pt>
    <dgm:pt modelId="{4AF4C304-93F0-4482-A609-1A03AD8F643E}" type="sibTrans" cxnId="{E04CB06E-4AF5-4ABC-8039-BE92EFBC58EC}">
      <dgm:prSet/>
      <dgm:spPr/>
      <dgm:t>
        <a:bodyPr/>
        <a:lstStyle/>
        <a:p>
          <a:endParaRPr lang="ru-RU"/>
        </a:p>
      </dgm:t>
    </dgm:pt>
    <dgm:pt modelId="{D017A749-1773-45C9-B091-498C64F6935A}" type="pres">
      <dgm:prSet presAssocID="{FAB2E93A-57D1-4AB8-A91F-DF890DA89A61}" presName="linearFlow" presStyleCnt="0">
        <dgm:presLayoutVars>
          <dgm:dir/>
          <dgm:animLvl val="lvl"/>
          <dgm:resizeHandles/>
        </dgm:presLayoutVars>
      </dgm:prSet>
      <dgm:spPr/>
    </dgm:pt>
    <dgm:pt modelId="{683F3B96-99A6-41B3-9F99-4E5E3B9B47A3}" type="pres">
      <dgm:prSet presAssocID="{BE060D0B-BC41-41E9-8B93-93DC7BC224B1}" presName="compositeNode" presStyleCnt="0">
        <dgm:presLayoutVars>
          <dgm:bulletEnabled val="1"/>
        </dgm:presLayoutVars>
      </dgm:prSet>
      <dgm:spPr/>
    </dgm:pt>
    <dgm:pt modelId="{2A947C88-C10B-482E-82D1-FEC6443D7200}" type="pres">
      <dgm:prSet presAssocID="{BE060D0B-BC41-41E9-8B93-93DC7BC224B1}" presName="image" presStyleLbl="fgImgPlace1" presStyleIdx="0" presStyleCnt="1" custLinFactNeighborX="-95" custLinFactNeighborY="466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C:\Users\PetrovaED\Desktop\business-card-presentation--abstract-blue-business---powerpoint.jpeg"/>
        </a:ext>
      </dgm:extLst>
    </dgm:pt>
    <dgm:pt modelId="{40C94451-EE76-4E1B-BE23-7D182F1A6EF5}" type="pres">
      <dgm:prSet presAssocID="{BE060D0B-BC41-41E9-8B93-93DC7BC224B1}" presName="childNode" presStyleLbl="node1" presStyleIdx="0" presStyleCnt="1" custScaleX="105997" custScaleY="99687" custLinFactNeighborX="1100" custLinFactNeighborY="-3589">
        <dgm:presLayoutVars>
          <dgm:bulletEnabled val="1"/>
        </dgm:presLayoutVars>
      </dgm:prSet>
      <dgm:spPr/>
    </dgm:pt>
    <dgm:pt modelId="{45B0A9EE-11D0-44B7-B23A-B6BD28A85290}" type="pres">
      <dgm:prSet presAssocID="{BE060D0B-BC41-41E9-8B93-93DC7BC224B1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4CB06E-4AF5-4ABC-8039-BE92EFBC58EC}" srcId="{FAB2E93A-57D1-4AB8-A91F-DF890DA89A61}" destId="{BE060D0B-BC41-41E9-8B93-93DC7BC224B1}" srcOrd="0" destOrd="0" parTransId="{0B4B3F5B-7584-4866-800F-4E88654F9543}" sibTransId="{4AF4C304-93F0-4482-A609-1A03AD8F643E}"/>
    <dgm:cxn modelId="{AA1151D3-C036-4760-8C2E-160F1546A736}" type="presOf" srcId="{BE060D0B-BC41-41E9-8B93-93DC7BC224B1}" destId="{45B0A9EE-11D0-44B7-B23A-B6BD28A85290}" srcOrd="0" destOrd="0" presId="urn:microsoft.com/office/officeart/2005/8/layout/hList2"/>
    <dgm:cxn modelId="{161783FE-04A2-43C1-A647-AE577FBC1237}" type="presOf" srcId="{FAB2E93A-57D1-4AB8-A91F-DF890DA89A61}" destId="{D017A749-1773-45C9-B091-498C64F6935A}" srcOrd="0" destOrd="0" presId="urn:microsoft.com/office/officeart/2005/8/layout/hList2"/>
    <dgm:cxn modelId="{94A7F927-E96C-48D1-B804-EC7E5E373D63}" type="presParOf" srcId="{D017A749-1773-45C9-B091-498C64F6935A}" destId="{683F3B96-99A6-41B3-9F99-4E5E3B9B47A3}" srcOrd="0" destOrd="0" presId="urn:microsoft.com/office/officeart/2005/8/layout/hList2"/>
    <dgm:cxn modelId="{502D4AB2-6D3B-4106-9C69-0B365BD9788F}" type="presParOf" srcId="{683F3B96-99A6-41B3-9F99-4E5E3B9B47A3}" destId="{2A947C88-C10B-482E-82D1-FEC6443D7200}" srcOrd="0" destOrd="0" presId="urn:microsoft.com/office/officeart/2005/8/layout/hList2"/>
    <dgm:cxn modelId="{27D1CA84-D419-4E1A-907F-F8F2D9E6A732}" type="presParOf" srcId="{683F3B96-99A6-41B3-9F99-4E5E3B9B47A3}" destId="{40C94451-EE76-4E1B-BE23-7D182F1A6EF5}" srcOrd="1" destOrd="0" presId="urn:microsoft.com/office/officeart/2005/8/layout/hList2"/>
    <dgm:cxn modelId="{5DCCA36F-2A5F-40E4-B1F9-BA779D0904A6}" type="presParOf" srcId="{683F3B96-99A6-41B3-9F99-4E5E3B9B47A3}" destId="{45B0A9EE-11D0-44B7-B23A-B6BD28A8529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B2E93A-57D1-4AB8-A91F-DF890DA89A61}" type="doc">
      <dgm:prSet loTypeId="urn:microsoft.com/office/officeart/2005/8/layout/hList2" loCatId="list" qsTypeId="urn:microsoft.com/office/officeart/2005/8/quickstyle/simple4" qsCatId="simple" csTypeId="urn:microsoft.com/office/officeart/2005/8/colors/accent0_3" csCatId="mainScheme" phldr="1"/>
      <dgm:spPr/>
    </dgm:pt>
    <dgm:pt modelId="{BE060D0B-BC41-41E9-8B93-93DC7BC224B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A741C"/>
              </a:solidFill>
              <a:latin typeface="Bahnschrift SemiLight Condensed" panose="020B0502040204020203" pitchFamily="34" charset="0"/>
            </a:rPr>
            <a:t>Ханты-Мансийск 2022</a:t>
          </a:r>
          <a:endParaRPr lang="ru-RU" sz="2000" b="1" dirty="0">
            <a:solidFill>
              <a:srgbClr val="0A741C"/>
            </a:solidFill>
            <a:latin typeface="Bahnschrift SemiLight Condensed" panose="020B0502040204020203" pitchFamily="34" charset="0"/>
          </a:endParaRPr>
        </a:p>
      </dgm:t>
    </dgm:pt>
    <dgm:pt modelId="{0B4B3F5B-7584-4866-800F-4E88654F9543}" type="parTrans" cxnId="{E04CB06E-4AF5-4ABC-8039-BE92EFBC58EC}">
      <dgm:prSet/>
      <dgm:spPr/>
      <dgm:t>
        <a:bodyPr/>
        <a:lstStyle/>
        <a:p>
          <a:endParaRPr lang="ru-RU"/>
        </a:p>
      </dgm:t>
    </dgm:pt>
    <dgm:pt modelId="{4AF4C304-93F0-4482-A609-1A03AD8F643E}" type="sibTrans" cxnId="{E04CB06E-4AF5-4ABC-8039-BE92EFBC58EC}">
      <dgm:prSet/>
      <dgm:spPr/>
      <dgm:t>
        <a:bodyPr/>
        <a:lstStyle/>
        <a:p>
          <a:endParaRPr lang="ru-RU"/>
        </a:p>
      </dgm:t>
    </dgm:pt>
    <dgm:pt modelId="{D017A749-1773-45C9-B091-498C64F6935A}" type="pres">
      <dgm:prSet presAssocID="{FAB2E93A-57D1-4AB8-A91F-DF890DA89A61}" presName="linearFlow" presStyleCnt="0">
        <dgm:presLayoutVars>
          <dgm:dir/>
          <dgm:animLvl val="lvl"/>
          <dgm:resizeHandles/>
        </dgm:presLayoutVars>
      </dgm:prSet>
      <dgm:spPr/>
    </dgm:pt>
    <dgm:pt modelId="{683F3B96-99A6-41B3-9F99-4E5E3B9B47A3}" type="pres">
      <dgm:prSet presAssocID="{BE060D0B-BC41-41E9-8B93-93DC7BC224B1}" presName="compositeNode" presStyleCnt="0">
        <dgm:presLayoutVars>
          <dgm:bulletEnabled val="1"/>
        </dgm:presLayoutVars>
      </dgm:prSet>
      <dgm:spPr/>
    </dgm:pt>
    <dgm:pt modelId="{2A947C88-C10B-482E-82D1-FEC6443D7200}" type="pres">
      <dgm:prSet presAssocID="{BE060D0B-BC41-41E9-8B93-93DC7BC224B1}" presName="image" presStyleLbl="fgImgPlace1" presStyleIdx="0" presStyleCnt="1" custLinFactNeighborX="-95" custLinFactNeighborY="466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C:\Users\PetrovaED\Desktop\business-card-presentation--abstract-blue-business---powerpoint.jpeg"/>
        </a:ext>
      </dgm:extLst>
    </dgm:pt>
    <dgm:pt modelId="{40C94451-EE76-4E1B-BE23-7D182F1A6EF5}" type="pres">
      <dgm:prSet presAssocID="{BE060D0B-BC41-41E9-8B93-93DC7BC224B1}" presName="childNode" presStyleLbl="node1" presStyleIdx="0" presStyleCnt="1" custScaleX="105997" custScaleY="99687" custLinFactNeighborX="1100" custLinFactNeighborY="-3589">
        <dgm:presLayoutVars>
          <dgm:bulletEnabled val="1"/>
        </dgm:presLayoutVars>
      </dgm:prSet>
      <dgm:spPr/>
    </dgm:pt>
    <dgm:pt modelId="{45B0A9EE-11D0-44B7-B23A-B6BD28A85290}" type="pres">
      <dgm:prSet presAssocID="{BE060D0B-BC41-41E9-8B93-93DC7BC224B1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4CB06E-4AF5-4ABC-8039-BE92EFBC58EC}" srcId="{FAB2E93A-57D1-4AB8-A91F-DF890DA89A61}" destId="{BE060D0B-BC41-41E9-8B93-93DC7BC224B1}" srcOrd="0" destOrd="0" parTransId="{0B4B3F5B-7584-4866-800F-4E88654F9543}" sibTransId="{4AF4C304-93F0-4482-A609-1A03AD8F643E}"/>
    <dgm:cxn modelId="{DD0A1CFB-1F5A-4713-AC0E-E52B98D41AF0}" type="presOf" srcId="{BE060D0B-BC41-41E9-8B93-93DC7BC224B1}" destId="{45B0A9EE-11D0-44B7-B23A-B6BD28A85290}" srcOrd="0" destOrd="0" presId="urn:microsoft.com/office/officeart/2005/8/layout/hList2"/>
    <dgm:cxn modelId="{E68D0F2E-413A-4707-8D12-0D4EE18ECF37}" type="presOf" srcId="{FAB2E93A-57D1-4AB8-A91F-DF890DA89A61}" destId="{D017A749-1773-45C9-B091-498C64F6935A}" srcOrd="0" destOrd="0" presId="urn:microsoft.com/office/officeart/2005/8/layout/hList2"/>
    <dgm:cxn modelId="{2756711F-A379-44F4-9199-04DB663A1A36}" type="presParOf" srcId="{D017A749-1773-45C9-B091-498C64F6935A}" destId="{683F3B96-99A6-41B3-9F99-4E5E3B9B47A3}" srcOrd="0" destOrd="0" presId="urn:microsoft.com/office/officeart/2005/8/layout/hList2"/>
    <dgm:cxn modelId="{07BB38CF-290E-4CFA-A6E4-D364A9B5DB3B}" type="presParOf" srcId="{683F3B96-99A6-41B3-9F99-4E5E3B9B47A3}" destId="{2A947C88-C10B-482E-82D1-FEC6443D7200}" srcOrd="0" destOrd="0" presId="urn:microsoft.com/office/officeart/2005/8/layout/hList2"/>
    <dgm:cxn modelId="{4DD609B8-5CAE-456D-85D2-ADDAC2A047A5}" type="presParOf" srcId="{683F3B96-99A6-41B3-9F99-4E5E3B9B47A3}" destId="{40C94451-EE76-4E1B-BE23-7D182F1A6EF5}" srcOrd="1" destOrd="0" presId="urn:microsoft.com/office/officeart/2005/8/layout/hList2"/>
    <dgm:cxn modelId="{47F98D39-4BA0-4938-89EC-5DF321B1133C}" type="presParOf" srcId="{683F3B96-99A6-41B3-9F99-4E5E3B9B47A3}" destId="{45B0A9EE-11D0-44B7-B23A-B6BD28A8529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B2E93A-57D1-4AB8-A91F-DF890DA89A61}" type="doc">
      <dgm:prSet loTypeId="urn:microsoft.com/office/officeart/2005/8/layout/hList2" loCatId="list" qsTypeId="urn:microsoft.com/office/officeart/2005/8/quickstyle/simple4" qsCatId="simple" csTypeId="urn:microsoft.com/office/officeart/2005/8/colors/accent0_3" csCatId="mainScheme" phldr="1"/>
      <dgm:spPr/>
    </dgm:pt>
    <dgm:pt modelId="{BE060D0B-BC41-41E9-8B93-93DC7BC224B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A741C"/>
              </a:solidFill>
              <a:latin typeface="Bahnschrift SemiLight Condensed" panose="020B0502040204020203" pitchFamily="34" charset="0"/>
            </a:rPr>
            <a:t>Ханты-Мансийск 2022</a:t>
          </a:r>
          <a:endParaRPr lang="ru-RU" sz="2000" b="1" dirty="0">
            <a:solidFill>
              <a:srgbClr val="0A741C"/>
            </a:solidFill>
            <a:latin typeface="Bahnschrift SemiLight Condensed" panose="020B0502040204020203" pitchFamily="34" charset="0"/>
          </a:endParaRPr>
        </a:p>
      </dgm:t>
    </dgm:pt>
    <dgm:pt modelId="{0B4B3F5B-7584-4866-800F-4E88654F9543}" type="parTrans" cxnId="{E04CB06E-4AF5-4ABC-8039-BE92EFBC58EC}">
      <dgm:prSet/>
      <dgm:spPr/>
      <dgm:t>
        <a:bodyPr/>
        <a:lstStyle/>
        <a:p>
          <a:endParaRPr lang="ru-RU"/>
        </a:p>
      </dgm:t>
    </dgm:pt>
    <dgm:pt modelId="{4AF4C304-93F0-4482-A609-1A03AD8F643E}" type="sibTrans" cxnId="{E04CB06E-4AF5-4ABC-8039-BE92EFBC58EC}">
      <dgm:prSet/>
      <dgm:spPr/>
      <dgm:t>
        <a:bodyPr/>
        <a:lstStyle/>
        <a:p>
          <a:endParaRPr lang="ru-RU"/>
        </a:p>
      </dgm:t>
    </dgm:pt>
    <dgm:pt modelId="{D017A749-1773-45C9-B091-498C64F6935A}" type="pres">
      <dgm:prSet presAssocID="{FAB2E93A-57D1-4AB8-A91F-DF890DA89A61}" presName="linearFlow" presStyleCnt="0">
        <dgm:presLayoutVars>
          <dgm:dir/>
          <dgm:animLvl val="lvl"/>
          <dgm:resizeHandles/>
        </dgm:presLayoutVars>
      </dgm:prSet>
      <dgm:spPr/>
    </dgm:pt>
    <dgm:pt modelId="{683F3B96-99A6-41B3-9F99-4E5E3B9B47A3}" type="pres">
      <dgm:prSet presAssocID="{BE060D0B-BC41-41E9-8B93-93DC7BC224B1}" presName="compositeNode" presStyleCnt="0">
        <dgm:presLayoutVars>
          <dgm:bulletEnabled val="1"/>
        </dgm:presLayoutVars>
      </dgm:prSet>
      <dgm:spPr/>
    </dgm:pt>
    <dgm:pt modelId="{2A947C88-C10B-482E-82D1-FEC6443D7200}" type="pres">
      <dgm:prSet presAssocID="{BE060D0B-BC41-41E9-8B93-93DC7BC224B1}" presName="image" presStyleLbl="fgImgPlace1" presStyleIdx="0" presStyleCnt="1" custLinFactNeighborX="-95" custLinFactNeighborY="466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C:\Users\PetrovaED\Desktop\business-card-presentation--abstract-blue-business---powerpoint.jpeg"/>
        </a:ext>
      </dgm:extLst>
    </dgm:pt>
    <dgm:pt modelId="{40C94451-EE76-4E1B-BE23-7D182F1A6EF5}" type="pres">
      <dgm:prSet presAssocID="{BE060D0B-BC41-41E9-8B93-93DC7BC224B1}" presName="childNode" presStyleLbl="node1" presStyleIdx="0" presStyleCnt="1" custScaleX="105997" custScaleY="99687" custLinFactNeighborX="1100" custLinFactNeighborY="-3589">
        <dgm:presLayoutVars>
          <dgm:bulletEnabled val="1"/>
        </dgm:presLayoutVars>
      </dgm:prSet>
      <dgm:spPr/>
    </dgm:pt>
    <dgm:pt modelId="{45B0A9EE-11D0-44B7-B23A-B6BD28A85290}" type="pres">
      <dgm:prSet presAssocID="{BE060D0B-BC41-41E9-8B93-93DC7BC224B1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4CB06E-4AF5-4ABC-8039-BE92EFBC58EC}" srcId="{FAB2E93A-57D1-4AB8-A91F-DF890DA89A61}" destId="{BE060D0B-BC41-41E9-8B93-93DC7BC224B1}" srcOrd="0" destOrd="0" parTransId="{0B4B3F5B-7584-4866-800F-4E88654F9543}" sibTransId="{4AF4C304-93F0-4482-A609-1A03AD8F643E}"/>
    <dgm:cxn modelId="{B9D7E39B-A805-4F3D-A1FA-AB97579A0E7E}" type="presOf" srcId="{BE060D0B-BC41-41E9-8B93-93DC7BC224B1}" destId="{45B0A9EE-11D0-44B7-B23A-B6BD28A85290}" srcOrd="0" destOrd="0" presId="urn:microsoft.com/office/officeart/2005/8/layout/hList2"/>
    <dgm:cxn modelId="{5EE7ADE4-0376-43E3-9001-A8892E101CB4}" type="presOf" srcId="{FAB2E93A-57D1-4AB8-A91F-DF890DA89A61}" destId="{D017A749-1773-45C9-B091-498C64F6935A}" srcOrd="0" destOrd="0" presId="urn:microsoft.com/office/officeart/2005/8/layout/hList2"/>
    <dgm:cxn modelId="{B0FF3EFD-FA70-4901-96A0-72050EFE8AE0}" type="presParOf" srcId="{D017A749-1773-45C9-B091-498C64F6935A}" destId="{683F3B96-99A6-41B3-9F99-4E5E3B9B47A3}" srcOrd="0" destOrd="0" presId="urn:microsoft.com/office/officeart/2005/8/layout/hList2"/>
    <dgm:cxn modelId="{88B7C126-5951-4EA8-B263-819AA1929D62}" type="presParOf" srcId="{683F3B96-99A6-41B3-9F99-4E5E3B9B47A3}" destId="{2A947C88-C10B-482E-82D1-FEC6443D7200}" srcOrd="0" destOrd="0" presId="urn:microsoft.com/office/officeart/2005/8/layout/hList2"/>
    <dgm:cxn modelId="{90002331-CCF0-4929-8273-B1EBDABC6FFB}" type="presParOf" srcId="{683F3B96-99A6-41B3-9F99-4E5E3B9B47A3}" destId="{40C94451-EE76-4E1B-BE23-7D182F1A6EF5}" srcOrd="1" destOrd="0" presId="urn:microsoft.com/office/officeart/2005/8/layout/hList2"/>
    <dgm:cxn modelId="{B53BF76A-9223-4EE6-B483-EEA8EB0B2B3F}" type="presParOf" srcId="{683F3B96-99A6-41B3-9F99-4E5E3B9B47A3}" destId="{45B0A9EE-11D0-44B7-B23A-B6BD28A8529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B2E93A-57D1-4AB8-A91F-DF890DA89A61}" type="doc">
      <dgm:prSet loTypeId="urn:microsoft.com/office/officeart/2005/8/layout/hList2" loCatId="list" qsTypeId="urn:microsoft.com/office/officeart/2005/8/quickstyle/simple4" qsCatId="simple" csTypeId="urn:microsoft.com/office/officeart/2005/8/colors/accent0_3" csCatId="mainScheme" phldr="1"/>
      <dgm:spPr/>
    </dgm:pt>
    <dgm:pt modelId="{BE060D0B-BC41-41E9-8B93-93DC7BC224B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A741C"/>
              </a:solidFill>
              <a:latin typeface="Bahnschrift SemiLight Condensed" panose="020B0502040204020203" pitchFamily="34" charset="0"/>
            </a:rPr>
            <a:t>Ханты-Мансийск 2022</a:t>
          </a:r>
          <a:endParaRPr lang="ru-RU" sz="2000" b="1" dirty="0">
            <a:solidFill>
              <a:srgbClr val="0A741C"/>
            </a:solidFill>
            <a:latin typeface="Bahnschrift SemiLight Condensed" panose="020B0502040204020203" pitchFamily="34" charset="0"/>
          </a:endParaRPr>
        </a:p>
      </dgm:t>
    </dgm:pt>
    <dgm:pt modelId="{0B4B3F5B-7584-4866-800F-4E88654F9543}" type="parTrans" cxnId="{E04CB06E-4AF5-4ABC-8039-BE92EFBC58EC}">
      <dgm:prSet/>
      <dgm:spPr/>
      <dgm:t>
        <a:bodyPr/>
        <a:lstStyle/>
        <a:p>
          <a:endParaRPr lang="ru-RU"/>
        </a:p>
      </dgm:t>
    </dgm:pt>
    <dgm:pt modelId="{4AF4C304-93F0-4482-A609-1A03AD8F643E}" type="sibTrans" cxnId="{E04CB06E-4AF5-4ABC-8039-BE92EFBC58EC}">
      <dgm:prSet/>
      <dgm:spPr/>
      <dgm:t>
        <a:bodyPr/>
        <a:lstStyle/>
        <a:p>
          <a:endParaRPr lang="ru-RU"/>
        </a:p>
      </dgm:t>
    </dgm:pt>
    <dgm:pt modelId="{D017A749-1773-45C9-B091-498C64F6935A}" type="pres">
      <dgm:prSet presAssocID="{FAB2E93A-57D1-4AB8-A91F-DF890DA89A61}" presName="linearFlow" presStyleCnt="0">
        <dgm:presLayoutVars>
          <dgm:dir/>
          <dgm:animLvl val="lvl"/>
          <dgm:resizeHandles/>
        </dgm:presLayoutVars>
      </dgm:prSet>
      <dgm:spPr/>
    </dgm:pt>
    <dgm:pt modelId="{683F3B96-99A6-41B3-9F99-4E5E3B9B47A3}" type="pres">
      <dgm:prSet presAssocID="{BE060D0B-BC41-41E9-8B93-93DC7BC224B1}" presName="compositeNode" presStyleCnt="0">
        <dgm:presLayoutVars>
          <dgm:bulletEnabled val="1"/>
        </dgm:presLayoutVars>
      </dgm:prSet>
      <dgm:spPr/>
    </dgm:pt>
    <dgm:pt modelId="{2A947C88-C10B-482E-82D1-FEC6443D7200}" type="pres">
      <dgm:prSet presAssocID="{BE060D0B-BC41-41E9-8B93-93DC7BC224B1}" presName="image" presStyleLbl="fgImgPlace1" presStyleIdx="0" presStyleCnt="1" custLinFactNeighborX="-95" custLinFactNeighborY="466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C:\Users\PetrovaED\Desktop\business-card-presentation--abstract-blue-business---powerpoint.jpeg"/>
        </a:ext>
      </dgm:extLst>
    </dgm:pt>
    <dgm:pt modelId="{40C94451-EE76-4E1B-BE23-7D182F1A6EF5}" type="pres">
      <dgm:prSet presAssocID="{BE060D0B-BC41-41E9-8B93-93DC7BC224B1}" presName="childNode" presStyleLbl="node1" presStyleIdx="0" presStyleCnt="1" custScaleX="105997" custScaleY="99687" custLinFactNeighborX="1100" custLinFactNeighborY="-3589">
        <dgm:presLayoutVars>
          <dgm:bulletEnabled val="1"/>
        </dgm:presLayoutVars>
      </dgm:prSet>
      <dgm:spPr/>
    </dgm:pt>
    <dgm:pt modelId="{45B0A9EE-11D0-44B7-B23A-B6BD28A85290}" type="pres">
      <dgm:prSet presAssocID="{BE060D0B-BC41-41E9-8B93-93DC7BC224B1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4CB06E-4AF5-4ABC-8039-BE92EFBC58EC}" srcId="{FAB2E93A-57D1-4AB8-A91F-DF890DA89A61}" destId="{BE060D0B-BC41-41E9-8B93-93DC7BC224B1}" srcOrd="0" destOrd="0" parTransId="{0B4B3F5B-7584-4866-800F-4E88654F9543}" sibTransId="{4AF4C304-93F0-4482-A609-1A03AD8F643E}"/>
    <dgm:cxn modelId="{7E501741-97C2-4724-B666-32DE4CC21674}" type="presOf" srcId="{BE060D0B-BC41-41E9-8B93-93DC7BC224B1}" destId="{45B0A9EE-11D0-44B7-B23A-B6BD28A85290}" srcOrd="0" destOrd="0" presId="urn:microsoft.com/office/officeart/2005/8/layout/hList2"/>
    <dgm:cxn modelId="{DC4E7047-0231-418D-A524-F1C9E01997BB}" type="presOf" srcId="{FAB2E93A-57D1-4AB8-A91F-DF890DA89A61}" destId="{D017A749-1773-45C9-B091-498C64F6935A}" srcOrd="0" destOrd="0" presId="urn:microsoft.com/office/officeart/2005/8/layout/hList2"/>
    <dgm:cxn modelId="{22ED3FEC-ADD1-4932-81A6-DB1E5839B6E1}" type="presParOf" srcId="{D017A749-1773-45C9-B091-498C64F6935A}" destId="{683F3B96-99A6-41B3-9F99-4E5E3B9B47A3}" srcOrd="0" destOrd="0" presId="urn:microsoft.com/office/officeart/2005/8/layout/hList2"/>
    <dgm:cxn modelId="{0C89CF71-5114-4526-BBD5-AA2D9F85704A}" type="presParOf" srcId="{683F3B96-99A6-41B3-9F99-4E5E3B9B47A3}" destId="{2A947C88-C10B-482E-82D1-FEC6443D7200}" srcOrd="0" destOrd="0" presId="urn:microsoft.com/office/officeart/2005/8/layout/hList2"/>
    <dgm:cxn modelId="{0B8CE2AA-10D6-4D98-8277-73222CFDC736}" type="presParOf" srcId="{683F3B96-99A6-41B3-9F99-4E5E3B9B47A3}" destId="{40C94451-EE76-4E1B-BE23-7D182F1A6EF5}" srcOrd="1" destOrd="0" presId="urn:microsoft.com/office/officeart/2005/8/layout/hList2"/>
    <dgm:cxn modelId="{1FD70C70-845B-4D9D-A5C8-B0193C5EDCF5}" type="presParOf" srcId="{683F3B96-99A6-41B3-9F99-4E5E3B9B47A3}" destId="{45B0A9EE-11D0-44B7-B23A-B6BD28A8529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BA0293-F17D-4686-AAC7-6B01BDF11294}" type="doc">
      <dgm:prSet loTypeId="urn:microsoft.com/office/officeart/2005/8/layout/pList2" loCatId="picture" qsTypeId="urn:microsoft.com/office/officeart/2005/8/quickstyle/simple1" qsCatId="simple" csTypeId="urn:microsoft.com/office/officeart/2005/8/colors/accent0_2" csCatId="mainScheme" phldr="1"/>
      <dgm:spPr/>
    </dgm:pt>
    <dgm:pt modelId="{8636ECB6-7880-4BFA-B61D-95542B15A3BE}">
      <dgm:prSet phldrT="[Текст]" custT="1"/>
      <dgm:spPr>
        <a:solidFill>
          <a:srgbClr val="FFFFFF">
            <a:alpha val="81961"/>
          </a:srgbClr>
        </a:solidFill>
        <a:ln>
          <a:noFill/>
        </a:ln>
      </dgm:spPr>
      <dgm:t>
        <a:bodyPr/>
        <a:lstStyle/>
        <a:p>
          <a:r>
            <a:rPr lang="ru-RU" sz="1800" b="1" dirty="0" smtClean="0"/>
            <a:t> </a:t>
          </a:r>
          <a:r>
            <a:rPr lang="ru-RU" sz="2400" b="1" dirty="0" smtClean="0">
              <a:latin typeface="Bahnschrift SemiBold Condensed" panose="020B0502040204020203" pitchFamily="34" charset="0"/>
            </a:rPr>
            <a:t>2 АНО</a:t>
          </a:r>
        </a:p>
        <a:p>
          <a:r>
            <a:rPr lang="ru-RU" sz="1600" dirty="0" smtClean="0"/>
            <a:t>деятельность по образовательным программам дошкольного образования </a:t>
          </a:r>
        </a:p>
      </dgm:t>
    </dgm:pt>
    <dgm:pt modelId="{36F0554F-BCF7-48F7-A2BB-9131375AAE81}" type="parTrans" cxnId="{81D6DA80-ED97-4CF4-9747-9F4F800BF36A}">
      <dgm:prSet/>
      <dgm:spPr/>
      <dgm:t>
        <a:bodyPr/>
        <a:lstStyle/>
        <a:p>
          <a:endParaRPr lang="ru-RU"/>
        </a:p>
      </dgm:t>
    </dgm:pt>
    <dgm:pt modelId="{0CD92DA7-96CE-49F7-958D-3306C4613C77}" type="sibTrans" cxnId="{81D6DA80-ED97-4CF4-9747-9F4F800BF36A}">
      <dgm:prSet/>
      <dgm:spPr/>
      <dgm:t>
        <a:bodyPr/>
        <a:lstStyle/>
        <a:p>
          <a:endParaRPr lang="ru-RU"/>
        </a:p>
      </dgm:t>
    </dgm:pt>
    <dgm:pt modelId="{3FFA73E1-CEF3-489C-9AAF-5D02E4D4D2A3}">
      <dgm:prSet phldrT="[Текст]" custT="1"/>
      <dgm:spPr>
        <a:solidFill>
          <a:srgbClr val="FFFFFF">
            <a:alpha val="78039"/>
          </a:srgbClr>
        </a:solidFill>
        <a:ln>
          <a:noFill/>
        </a:ln>
      </dgm:spPr>
      <dgm:t>
        <a:bodyPr/>
        <a:lstStyle/>
        <a:p>
          <a:r>
            <a:rPr lang="ru-RU" sz="2400" b="1" dirty="0" smtClean="0">
              <a:latin typeface="Bahnschrift SemiBold Condensed" panose="020B0502040204020203" pitchFamily="34" charset="0"/>
            </a:rPr>
            <a:t>8 НКО и 9  ИП </a:t>
          </a:r>
          <a:r>
            <a:rPr lang="ru-RU" sz="1600" dirty="0" smtClean="0"/>
            <a:t>услуги по реализации дополнительных образовательных программам на основе ПФДО</a:t>
          </a:r>
          <a:endParaRPr lang="ru-RU" sz="1600" dirty="0"/>
        </a:p>
      </dgm:t>
    </dgm:pt>
    <dgm:pt modelId="{3517757A-B07D-4AA9-B3DC-C3426D3334FF}" type="parTrans" cxnId="{35EE805E-C80D-4C35-94B6-9BAAE80FA8AF}">
      <dgm:prSet/>
      <dgm:spPr/>
      <dgm:t>
        <a:bodyPr/>
        <a:lstStyle/>
        <a:p>
          <a:endParaRPr lang="ru-RU"/>
        </a:p>
      </dgm:t>
    </dgm:pt>
    <dgm:pt modelId="{989F0165-1358-42F7-A754-B3241EE939B7}" type="sibTrans" cxnId="{35EE805E-C80D-4C35-94B6-9BAAE80FA8AF}">
      <dgm:prSet/>
      <dgm:spPr/>
      <dgm:t>
        <a:bodyPr/>
        <a:lstStyle/>
        <a:p>
          <a:endParaRPr lang="ru-RU"/>
        </a:p>
      </dgm:t>
    </dgm:pt>
    <dgm:pt modelId="{12CD92FF-C84B-433B-8C5C-45541D97A835}">
      <dgm:prSet phldrT="[Текст]" custT="1"/>
      <dgm:spPr>
        <a:solidFill>
          <a:srgbClr val="FFFFFF">
            <a:alpha val="69804"/>
          </a:srgbClr>
        </a:solidFill>
        <a:ln>
          <a:noFill/>
        </a:ln>
      </dgm:spPr>
      <dgm:t>
        <a:bodyPr/>
        <a:lstStyle/>
        <a:p>
          <a:r>
            <a:rPr lang="ru-RU" sz="2400" b="1" dirty="0" smtClean="0">
              <a:latin typeface="Bahnschrift SemiBold Condensed" panose="020B0502040204020203" pitchFamily="34" charset="0"/>
            </a:rPr>
            <a:t>22 СМП</a:t>
          </a:r>
        </a:p>
        <a:p>
          <a:r>
            <a:rPr lang="ru-RU" sz="1600" dirty="0" smtClean="0"/>
            <a:t>деятельность по уходу и присмотру за детьми в дневное время</a:t>
          </a:r>
          <a:endParaRPr lang="ru-RU" sz="1600" dirty="0"/>
        </a:p>
      </dgm:t>
    </dgm:pt>
    <dgm:pt modelId="{A754C160-689D-42D5-94A2-3AFF498FF1C2}" type="parTrans" cxnId="{08EE7217-9198-4479-984B-8C014C9A31DE}">
      <dgm:prSet/>
      <dgm:spPr/>
      <dgm:t>
        <a:bodyPr/>
        <a:lstStyle/>
        <a:p>
          <a:endParaRPr lang="ru-RU"/>
        </a:p>
      </dgm:t>
    </dgm:pt>
    <dgm:pt modelId="{5299C317-8DE1-491F-8A9B-6499BD7A2E32}" type="sibTrans" cxnId="{08EE7217-9198-4479-984B-8C014C9A31DE}">
      <dgm:prSet/>
      <dgm:spPr/>
      <dgm:t>
        <a:bodyPr/>
        <a:lstStyle/>
        <a:p>
          <a:endParaRPr lang="ru-RU"/>
        </a:p>
      </dgm:t>
    </dgm:pt>
    <dgm:pt modelId="{3C97563E-5A77-4DF7-B82B-20303CD34A90}" type="pres">
      <dgm:prSet presAssocID="{F7BA0293-F17D-4686-AAC7-6B01BDF11294}" presName="Name0" presStyleCnt="0">
        <dgm:presLayoutVars>
          <dgm:dir/>
          <dgm:resizeHandles val="exact"/>
        </dgm:presLayoutVars>
      </dgm:prSet>
      <dgm:spPr/>
    </dgm:pt>
    <dgm:pt modelId="{62C19C89-C63F-47BA-97B7-4B13EBE6E0CB}" type="pres">
      <dgm:prSet presAssocID="{F7BA0293-F17D-4686-AAC7-6B01BDF11294}" presName="bkgdShp" presStyleLbl="alignAccFollowNode1" presStyleIdx="0" presStyleCnt="1" custLinFactNeighborX="-2083" custLinFactNeighborY="-3517"/>
      <dgm:spPr>
        <a:solidFill>
          <a:srgbClr val="FFFFFF">
            <a:alpha val="41961"/>
          </a:srgbClr>
        </a:solidFill>
      </dgm:spPr>
    </dgm:pt>
    <dgm:pt modelId="{2EBF3447-74ED-483E-A9E3-68C41B1E849E}" type="pres">
      <dgm:prSet presAssocID="{F7BA0293-F17D-4686-AAC7-6B01BDF11294}" presName="linComp" presStyleCnt="0"/>
      <dgm:spPr/>
    </dgm:pt>
    <dgm:pt modelId="{6748BDAA-0A64-4595-9399-E4B67C76A8C7}" type="pres">
      <dgm:prSet presAssocID="{8636ECB6-7880-4BFA-B61D-95542B15A3BE}" presName="compNode" presStyleCnt="0"/>
      <dgm:spPr/>
    </dgm:pt>
    <dgm:pt modelId="{11E46D00-3CAE-47B2-9659-16E5CA8C3700}" type="pres">
      <dgm:prSet presAssocID="{8636ECB6-7880-4BFA-B61D-95542B15A3BE}" presName="node" presStyleLbl="node1" presStyleIdx="0" presStyleCnt="3" custLinFactNeighborX="188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E093A-5A4E-4FBF-9567-4D1746C47FA2}" type="pres">
      <dgm:prSet presAssocID="{8636ECB6-7880-4BFA-B61D-95542B15A3BE}" presName="invisiNode" presStyleLbl="node1" presStyleIdx="0" presStyleCnt="3"/>
      <dgm:spPr/>
    </dgm:pt>
    <dgm:pt modelId="{3DC6CAA6-E137-4BE8-AB24-53C496E14AF5}" type="pres">
      <dgm:prSet presAssocID="{8636ECB6-7880-4BFA-B61D-95542B15A3BE}" presName="imagNode" presStyleLbl="fgImgPlace1" presStyleIdx="0" presStyleCnt="3"/>
      <dgm:spPr/>
    </dgm:pt>
    <dgm:pt modelId="{C68C5342-D568-4422-B2E7-4D27FE939046}" type="pres">
      <dgm:prSet presAssocID="{0CD92DA7-96CE-49F7-958D-3306C4613C77}" presName="sibTrans" presStyleLbl="sibTrans2D1" presStyleIdx="0" presStyleCnt="0"/>
      <dgm:spPr/>
    </dgm:pt>
    <dgm:pt modelId="{63B81527-80D6-4C65-9BCF-7E4E29D7E85D}" type="pres">
      <dgm:prSet presAssocID="{3FFA73E1-CEF3-489C-9AAF-5D02E4D4D2A3}" presName="compNode" presStyleCnt="0"/>
      <dgm:spPr/>
    </dgm:pt>
    <dgm:pt modelId="{4B72AE37-87E3-45AE-842C-61333C37E81B}" type="pres">
      <dgm:prSet presAssocID="{3FFA73E1-CEF3-489C-9AAF-5D02E4D4D2A3}" presName="node" presStyleLbl="node1" presStyleIdx="1" presStyleCnt="3" custLinFactNeighborX="1321" custLinFactNeighborY="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94E0A-A5E9-47CA-AEC9-0B82151B3144}" type="pres">
      <dgm:prSet presAssocID="{3FFA73E1-CEF3-489C-9AAF-5D02E4D4D2A3}" presName="invisiNode" presStyleLbl="node1" presStyleIdx="1" presStyleCnt="3"/>
      <dgm:spPr/>
    </dgm:pt>
    <dgm:pt modelId="{BB6D6F93-C2BF-41CE-9004-B0A12CADD1B7}" type="pres">
      <dgm:prSet presAssocID="{3FFA73E1-CEF3-489C-9AAF-5D02E4D4D2A3}" presName="imagNode" presStyleLbl="fgImgPlace1" presStyleIdx="1" presStyleCnt="3"/>
      <dgm:spPr/>
    </dgm:pt>
    <dgm:pt modelId="{5B09819A-9349-40E6-809C-99E2C9656397}" type="pres">
      <dgm:prSet presAssocID="{989F0165-1358-42F7-A754-B3241EE939B7}" presName="sibTrans" presStyleLbl="sibTrans2D1" presStyleIdx="0" presStyleCnt="0"/>
      <dgm:spPr/>
    </dgm:pt>
    <dgm:pt modelId="{1923FD17-491B-4299-A590-D19F5A8D32D0}" type="pres">
      <dgm:prSet presAssocID="{12CD92FF-C84B-433B-8C5C-45541D97A835}" presName="compNode" presStyleCnt="0"/>
      <dgm:spPr/>
    </dgm:pt>
    <dgm:pt modelId="{90D72DED-B692-4ED7-9578-625CF689E4F8}" type="pres">
      <dgm:prSet presAssocID="{12CD92FF-C84B-433B-8C5C-45541D97A83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C001F-77B9-4258-B9D1-5EBF57235F7C}" type="pres">
      <dgm:prSet presAssocID="{12CD92FF-C84B-433B-8C5C-45541D97A835}" presName="invisiNode" presStyleLbl="node1" presStyleIdx="2" presStyleCnt="3"/>
      <dgm:spPr/>
    </dgm:pt>
    <dgm:pt modelId="{EECDCD51-2AE4-44BE-B8A3-74CD0C22E65D}" type="pres">
      <dgm:prSet presAssocID="{12CD92FF-C84B-433B-8C5C-45541D97A835}" presName="imagNode" presStyleLbl="fgImgPlace1" presStyleIdx="2" presStyleCnt="3"/>
      <dgm:spPr/>
    </dgm:pt>
  </dgm:ptLst>
  <dgm:cxnLst>
    <dgm:cxn modelId="{81D6DA80-ED97-4CF4-9747-9F4F800BF36A}" srcId="{F7BA0293-F17D-4686-AAC7-6B01BDF11294}" destId="{8636ECB6-7880-4BFA-B61D-95542B15A3BE}" srcOrd="0" destOrd="0" parTransId="{36F0554F-BCF7-48F7-A2BB-9131375AAE81}" sibTransId="{0CD92DA7-96CE-49F7-958D-3306C4613C77}"/>
    <dgm:cxn modelId="{84DD1B5F-004D-4C63-AF77-ECEACE0DB773}" type="presOf" srcId="{3FFA73E1-CEF3-489C-9AAF-5D02E4D4D2A3}" destId="{4B72AE37-87E3-45AE-842C-61333C37E81B}" srcOrd="0" destOrd="0" presId="urn:microsoft.com/office/officeart/2005/8/layout/pList2"/>
    <dgm:cxn modelId="{C6051AF1-821A-48AA-A361-D7BDAD0A06AA}" type="presOf" srcId="{989F0165-1358-42F7-A754-B3241EE939B7}" destId="{5B09819A-9349-40E6-809C-99E2C9656397}" srcOrd="0" destOrd="0" presId="urn:microsoft.com/office/officeart/2005/8/layout/pList2"/>
    <dgm:cxn modelId="{6A9CB4EF-B814-4EA2-A4C4-AA9E9951854F}" type="presOf" srcId="{8636ECB6-7880-4BFA-B61D-95542B15A3BE}" destId="{11E46D00-3CAE-47B2-9659-16E5CA8C3700}" srcOrd="0" destOrd="0" presId="urn:microsoft.com/office/officeart/2005/8/layout/pList2"/>
    <dgm:cxn modelId="{E411ACFB-23F8-41F1-8C17-CDAD0D1A9936}" type="presOf" srcId="{F7BA0293-F17D-4686-AAC7-6B01BDF11294}" destId="{3C97563E-5A77-4DF7-B82B-20303CD34A90}" srcOrd="0" destOrd="0" presId="urn:microsoft.com/office/officeart/2005/8/layout/pList2"/>
    <dgm:cxn modelId="{47B7DA4F-8726-4C10-B028-4E04AE243171}" type="presOf" srcId="{0CD92DA7-96CE-49F7-958D-3306C4613C77}" destId="{C68C5342-D568-4422-B2E7-4D27FE939046}" srcOrd="0" destOrd="0" presId="urn:microsoft.com/office/officeart/2005/8/layout/pList2"/>
    <dgm:cxn modelId="{08EE7217-9198-4479-984B-8C014C9A31DE}" srcId="{F7BA0293-F17D-4686-AAC7-6B01BDF11294}" destId="{12CD92FF-C84B-433B-8C5C-45541D97A835}" srcOrd="2" destOrd="0" parTransId="{A754C160-689D-42D5-94A2-3AFF498FF1C2}" sibTransId="{5299C317-8DE1-491F-8A9B-6499BD7A2E32}"/>
    <dgm:cxn modelId="{35EE805E-C80D-4C35-94B6-9BAAE80FA8AF}" srcId="{F7BA0293-F17D-4686-AAC7-6B01BDF11294}" destId="{3FFA73E1-CEF3-489C-9AAF-5D02E4D4D2A3}" srcOrd="1" destOrd="0" parTransId="{3517757A-B07D-4AA9-B3DC-C3426D3334FF}" sibTransId="{989F0165-1358-42F7-A754-B3241EE939B7}"/>
    <dgm:cxn modelId="{A42BEA5B-3C7F-4394-BDFF-A8137A0DFF6A}" type="presOf" srcId="{12CD92FF-C84B-433B-8C5C-45541D97A835}" destId="{90D72DED-B692-4ED7-9578-625CF689E4F8}" srcOrd="0" destOrd="0" presId="urn:microsoft.com/office/officeart/2005/8/layout/pList2"/>
    <dgm:cxn modelId="{6D2184C7-A4B4-4A33-BDCB-28C30D4CA085}" type="presParOf" srcId="{3C97563E-5A77-4DF7-B82B-20303CD34A90}" destId="{62C19C89-C63F-47BA-97B7-4B13EBE6E0CB}" srcOrd="0" destOrd="0" presId="urn:microsoft.com/office/officeart/2005/8/layout/pList2"/>
    <dgm:cxn modelId="{A0A6D9BD-F226-4FCC-B106-EEC9467B1929}" type="presParOf" srcId="{3C97563E-5A77-4DF7-B82B-20303CD34A90}" destId="{2EBF3447-74ED-483E-A9E3-68C41B1E849E}" srcOrd="1" destOrd="0" presId="urn:microsoft.com/office/officeart/2005/8/layout/pList2"/>
    <dgm:cxn modelId="{A297FD01-16C7-4BEE-8C25-41D48B5CF4E6}" type="presParOf" srcId="{2EBF3447-74ED-483E-A9E3-68C41B1E849E}" destId="{6748BDAA-0A64-4595-9399-E4B67C76A8C7}" srcOrd="0" destOrd="0" presId="urn:microsoft.com/office/officeart/2005/8/layout/pList2"/>
    <dgm:cxn modelId="{2AFE69B9-4E2C-4B06-B6C9-43462BC0C15F}" type="presParOf" srcId="{6748BDAA-0A64-4595-9399-E4B67C76A8C7}" destId="{11E46D00-3CAE-47B2-9659-16E5CA8C3700}" srcOrd="0" destOrd="0" presId="urn:microsoft.com/office/officeart/2005/8/layout/pList2"/>
    <dgm:cxn modelId="{C4E7C7E3-86E2-4EEA-BB63-0E1FF4BC0D91}" type="presParOf" srcId="{6748BDAA-0A64-4595-9399-E4B67C76A8C7}" destId="{196E093A-5A4E-4FBF-9567-4D1746C47FA2}" srcOrd="1" destOrd="0" presId="urn:microsoft.com/office/officeart/2005/8/layout/pList2"/>
    <dgm:cxn modelId="{80B81686-B5C9-44EE-9080-51C0C68E6BC3}" type="presParOf" srcId="{6748BDAA-0A64-4595-9399-E4B67C76A8C7}" destId="{3DC6CAA6-E137-4BE8-AB24-53C496E14AF5}" srcOrd="2" destOrd="0" presId="urn:microsoft.com/office/officeart/2005/8/layout/pList2"/>
    <dgm:cxn modelId="{E1168729-8079-45BA-AFAF-FB6DB8136450}" type="presParOf" srcId="{2EBF3447-74ED-483E-A9E3-68C41B1E849E}" destId="{C68C5342-D568-4422-B2E7-4D27FE939046}" srcOrd="1" destOrd="0" presId="urn:microsoft.com/office/officeart/2005/8/layout/pList2"/>
    <dgm:cxn modelId="{4CB66000-085B-4A13-9473-7D2F927DA8CE}" type="presParOf" srcId="{2EBF3447-74ED-483E-A9E3-68C41B1E849E}" destId="{63B81527-80D6-4C65-9BCF-7E4E29D7E85D}" srcOrd="2" destOrd="0" presId="urn:microsoft.com/office/officeart/2005/8/layout/pList2"/>
    <dgm:cxn modelId="{391EF72E-8DA7-4277-ADD8-B1108ABD8541}" type="presParOf" srcId="{63B81527-80D6-4C65-9BCF-7E4E29D7E85D}" destId="{4B72AE37-87E3-45AE-842C-61333C37E81B}" srcOrd="0" destOrd="0" presId="urn:microsoft.com/office/officeart/2005/8/layout/pList2"/>
    <dgm:cxn modelId="{95ED46DB-82A9-4260-B8BC-A85488668964}" type="presParOf" srcId="{63B81527-80D6-4C65-9BCF-7E4E29D7E85D}" destId="{03994E0A-A5E9-47CA-AEC9-0B82151B3144}" srcOrd="1" destOrd="0" presId="urn:microsoft.com/office/officeart/2005/8/layout/pList2"/>
    <dgm:cxn modelId="{8ACB4FE2-0819-4AC0-A3F8-480BBFB62B20}" type="presParOf" srcId="{63B81527-80D6-4C65-9BCF-7E4E29D7E85D}" destId="{BB6D6F93-C2BF-41CE-9004-B0A12CADD1B7}" srcOrd="2" destOrd="0" presId="urn:microsoft.com/office/officeart/2005/8/layout/pList2"/>
    <dgm:cxn modelId="{53D9BD6F-3C82-4A0C-AEEF-EC60348E9D47}" type="presParOf" srcId="{2EBF3447-74ED-483E-A9E3-68C41B1E849E}" destId="{5B09819A-9349-40E6-809C-99E2C9656397}" srcOrd="3" destOrd="0" presId="urn:microsoft.com/office/officeart/2005/8/layout/pList2"/>
    <dgm:cxn modelId="{BD778C5F-8C21-449B-803B-14653AD71912}" type="presParOf" srcId="{2EBF3447-74ED-483E-A9E3-68C41B1E849E}" destId="{1923FD17-491B-4299-A590-D19F5A8D32D0}" srcOrd="4" destOrd="0" presId="urn:microsoft.com/office/officeart/2005/8/layout/pList2"/>
    <dgm:cxn modelId="{30EFC3DE-110B-4994-8ADD-05F36E9DE56C}" type="presParOf" srcId="{1923FD17-491B-4299-A590-D19F5A8D32D0}" destId="{90D72DED-B692-4ED7-9578-625CF689E4F8}" srcOrd="0" destOrd="0" presId="urn:microsoft.com/office/officeart/2005/8/layout/pList2"/>
    <dgm:cxn modelId="{8867EDDE-9055-4F0B-AF0D-7A632A3E346D}" type="presParOf" srcId="{1923FD17-491B-4299-A590-D19F5A8D32D0}" destId="{504C001F-77B9-4258-B9D1-5EBF57235F7C}" srcOrd="1" destOrd="0" presId="urn:microsoft.com/office/officeart/2005/8/layout/pList2"/>
    <dgm:cxn modelId="{0934589B-3396-43DC-87CD-A2531D5592A0}" type="presParOf" srcId="{1923FD17-491B-4299-A590-D19F5A8D32D0}" destId="{EECDCD51-2AE4-44BE-B8A3-74CD0C22E65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426EC-4908-4722-824F-6C3094272EF3}">
      <dsp:nvSpPr>
        <dsp:cNvPr id="0" name=""/>
        <dsp:cNvSpPr/>
      </dsp:nvSpPr>
      <dsp:spPr>
        <a:xfrm>
          <a:off x="1811732" y="776803"/>
          <a:ext cx="1820322" cy="156978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ahnschrift SemiLight Condensed" panose="020B0502040204020203" pitchFamily="34" charset="0"/>
            </a:rPr>
            <a:t>ХАНТЫ-МАНСИЙСК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ahnschrift SemiLight Condensed" panose="020B0502040204020203" pitchFamily="34" charset="0"/>
            </a:rPr>
            <a:t>2023</a:t>
          </a:r>
          <a:endParaRPr lang="ru-RU" sz="1800" b="1" kern="1200" dirty="0">
            <a:latin typeface="Bahnschrift SemiLight Condensed" panose="020B0502040204020203" pitchFamily="34" charset="0"/>
          </a:endParaRPr>
        </a:p>
      </dsp:txBody>
      <dsp:txXfrm>
        <a:off x="2094241" y="1020428"/>
        <a:ext cx="1255304" cy="1082531"/>
      </dsp:txXfrm>
    </dsp:sp>
    <dsp:sp modelId="{2DB55756-947A-4538-AA1F-44D7FB6F746A}">
      <dsp:nvSpPr>
        <dsp:cNvPr id="0" name=""/>
        <dsp:cNvSpPr/>
      </dsp:nvSpPr>
      <dsp:spPr>
        <a:xfrm>
          <a:off x="1823470" y="1538864"/>
          <a:ext cx="212690" cy="1835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1F1047-E2DE-4D7C-8BAF-3B2FE6E176A3}">
      <dsp:nvSpPr>
        <dsp:cNvPr id="0" name=""/>
        <dsp:cNvSpPr/>
      </dsp:nvSpPr>
      <dsp:spPr>
        <a:xfrm>
          <a:off x="244580" y="0"/>
          <a:ext cx="1820322" cy="15697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38C1C9-5640-41C9-9FEB-5CB13D58859A}">
      <dsp:nvSpPr>
        <dsp:cNvPr id="0" name=""/>
        <dsp:cNvSpPr/>
      </dsp:nvSpPr>
      <dsp:spPr>
        <a:xfrm>
          <a:off x="1484954" y="1353118"/>
          <a:ext cx="212690" cy="1835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007923-ACE3-4ACF-80BA-737290F2542B}">
      <dsp:nvSpPr>
        <dsp:cNvPr id="0" name=""/>
        <dsp:cNvSpPr/>
      </dsp:nvSpPr>
      <dsp:spPr>
        <a:xfrm>
          <a:off x="3289308" y="0"/>
          <a:ext cx="1820322" cy="156978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ahnschrift SemiLight Condensed" panose="020B0502040204020203" pitchFamily="34" charset="0"/>
            </a:rPr>
            <a:t>Рост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ahnschrift SemiLight Condensed" panose="020B0502040204020203" pitchFamily="34" charset="0"/>
            </a:rPr>
            <a:t>и процветание</a:t>
          </a:r>
          <a:endParaRPr lang="ru-RU" sz="2000" b="1" kern="1200" dirty="0">
            <a:latin typeface="Bahnschrift SemiLight Condensed" panose="020B0502040204020203" pitchFamily="34" charset="0"/>
          </a:endParaRPr>
        </a:p>
      </dsp:txBody>
      <dsp:txXfrm>
        <a:off x="3571817" y="243625"/>
        <a:ext cx="1255304" cy="1082531"/>
      </dsp:txXfrm>
    </dsp:sp>
    <dsp:sp modelId="{1D6381DD-5C9F-46E3-9545-57A8FFA5C3F3}">
      <dsp:nvSpPr>
        <dsp:cNvPr id="0" name=""/>
        <dsp:cNvSpPr/>
      </dsp:nvSpPr>
      <dsp:spPr>
        <a:xfrm>
          <a:off x="4529682" y="1353118"/>
          <a:ext cx="212690" cy="1835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399B57-20BE-471E-9B0E-352E557456FC}">
      <dsp:nvSpPr>
        <dsp:cNvPr id="0" name=""/>
        <dsp:cNvSpPr/>
      </dsp:nvSpPr>
      <dsp:spPr>
        <a:xfrm>
          <a:off x="5032322" y="776803"/>
          <a:ext cx="1820322" cy="15697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C5D78A-D08F-46CD-B6A7-766D58C689C7}">
      <dsp:nvSpPr>
        <dsp:cNvPr id="0" name=""/>
        <dsp:cNvSpPr/>
      </dsp:nvSpPr>
      <dsp:spPr>
        <a:xfrm>
          <a:off x="4868198" y="1538864"/>
          <a:ext cx="212690" cy="1835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0A9EE-11D0-44B7-B23A-B6BD28A85290}">
      <dsp:nvSpPr>
        <dsp:cNvPr id="0" name=""/>
        <dsp:cNvSpPr/>
      </dsp:nvSpPr>
      <dsp:spPr>
        <a:xfrm rot="16200000">
          <a:off x="-1499404" y="2792182"/>
          <a:ext cx="4137353" cy="87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71886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A741C"/>
              </a:solidFill>
              <a:latin typeface="Bahnschrift SemiLight Condensed" panose="020B0502040204020203" pitchFamily="34" charset="0"/>
            </a:rPr>
            <a:t>Ханты-Мансийск 2022</a:t>
          </a:r>
          <a:endParaRPr lang="ru-RU" sz="2000" b="1" kern="1200" dirty="0">
            <a:solidFill>
              <a:srgbClr val="0A741C"/>
            </a:solidFill>
            <a:latin typeface="Bahnschrift SemiLight Condensed" panose="020B0502040204020203" pitchFamily="34" charset="0"/>
          </a:endParaRPr>
        </a:p>
      </dsp:txBody>
      <dsp:txXfrm>
        <a:off x="-1499404" y="2792182"/>
        <a:ext cx="4137353" cy="875209"/>
      </dsp:txXfrm>
    </dsp:sp>
    <dsp:sp modelId="{40C94451-EE76-4E1B-BE23-7D182F1A6EF5}">
      <dsp:nvSpPr>
        <dsp:cNvPr id="0" name=""/>
        <dsp:cNvSpPr/>
      </dsp:nvSpPr>
      <dsp:spPr>
        <a:xfrm>
          <a:off x="859317" y="1019096"/>
          <a:ext cx="8238510" cy="412440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947C88-C10B-482E-82D1-FEC6443D7200}">
      <dsp:nvSpPr>
        <dsp:cNvPr id="0" name=""/>
        <dsp:cNvSpPr/>
      </dsp:nvSpPr>
      <dsp:spPr>
        <a:xfrm>
          <a:off x="130004" y="87474"/>
          <a:ext cx="1750418" cy="175041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0A9EE-11D0-44B7-B23A-B6BD28A85290}">
      <dsp:nvSpPr>
        <dsp:cNvPr id="0" name=""/>
        <dsp:cNvSpPr/>
      </dsp:nvSpPr>
      <dsp:spPr>
        <a:xfrm rot="16200000">
          <a:off x="-1499423" y="2792182"/>
          <a:ext cx="4137353" cy="87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71886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A741C"/>
              </a:solidFill>
              <a:latin typeface="Bahnschrift SemiLight Condensed" panose="020B0502040204020203" pitchFamily="34" charset="0"/>
            </a:rPr>
            <a:t>Ханты-Мансийск 2022</a:t>
          </a:r>
          <a:endParaRPr lang="ru-RU" sz="2000" b="1" kern="1200" dirty="0">
            <a:solidFill>
              <a:srgbClr val="0A741C"/>
            </a:solidFill>
            <a:latin typeface="Bahnschrift SemiLight Condensed" panose="020B0502040204020203" pitchFamily="34" charset="0"/>
          </a:endParaRPr>
        </a:p>
      </dsp:txBody>
      <dsp:txXfrm>
        <a:off x="-1499423" y="2792182"/>
        <a:ext cx="4137353" cy="875209"/>
      </dsp:txXfrm>
    </dsp:sp>
    <dsp:sp modelId="{40C94451-EE76-4E1B-BE23-7D182F1A6EF5}">
      <dsp:nvSpPr>
        <dsp:cNvPr id="0" name=""/>
        <dsp:cNvSpPr/>
      </dsp:nvSpPr>
      <dsp:spPr>
        <a:xfrm>
          <a:off x="859259" y="1155442"/>
          <a:ext cx="8238588" cy="385171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947C88-C10B-482E-82D1-FEC6443D7200}">
      <dsp:nvSpPr>
        <dsp:cNvPr id="0" name=""/>
        <dsp:cNvSpPr/>
      </dsp:nvSpPr>
      <dsp:spPr>
        <a:xfrm>
          <a:off x="129985" y="87474"/>
          <a:ext cx="1750418" cy="175041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1DC46-2A36-405B-9EFF-F1AC963A304A}">
      <dsp:nvSpPr>
        <dsp:cNvPr id="0" name=""/>
        <dsp:cNvSpPr/>
      </dsp:nvSpPr>
      <dsp:spPr>
        <a:xfrm>
          <a:off x="67521" y="2181"/>
          <a:ext cx="2924570" cy="218312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C0F9E-865C-4889-A72E-917A5BF259AE}">
      <dsp:nvSpPr>
        <dsp:cNvPr id="0" name=""/>
        <dsp:cNvSpPr/>
      </dsp:nvSpPr>
      <dsp:spPr>
        <a:xfrm>
          <a:off x="67521" y="2185311"/>
          <a:ext cx="2924570" cy="9387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Строительство и эксплуатация школы на 1056 мест в районе Учхоз</a:t>
          </a:r>
          <a:endParaRPr lang="ru-RU" sz="1600" kern="1200" dirty="0"/>
        </a:p>
      </dsp:txBody>
      <dsp:txXfrm>
        <a:off x="67521" y="2185311"/>
        <a:ext cx="2059556" cy="938745"/>
      </dsp:txXfrm>
    </dsp:sp>
    <dsp:sp modelId="{414A39C4-0D81-4875-995D-B7BE6354A2D1}">
      <dsp:nvSpPr>
        <dsp:cNvPr id="0" name=""/>
        <dsp:cNvSpPr/>
      </dsp:nvSpPr>
      <dsp:spPr>
        <a:xfrm>
          <a:off x="2209809" y="2334422"/>
          <a:ext cx="1023599" cy="102359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A140F-9FBA-4A63-A284-3D6BE56F65CC}">
      <dsp:nvSpPr>
        <dsp:cNvPr id="0" name=""/>
        <dsp:cNvSpPr/>
      </dsp:nvSpPr>
      <dsp:spPr>
        <a:xfrm>
          <a:off x="3486999" y="2181"/>
          <a:ext cx="2924570" cy="218312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A3CE7-7913-477E-AD90-F0342E1DF75F}">
      <dsp:nvSpPr>
        <dsp:cNvPr id="0" name=""/>
        <dsp:cNvSpPr/>
      </dsp:nvSpPr>
      <dsp:spPr>
        <a:xfrm>
          <a:off x="3486999" y="2185311"/>
          <a:ext cx="2924570" cy="9387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Строительство и эксплуатация школы на 1500 мест в районе СУ-967</a:t>
          </a:r>
          <a:endParaRPr lang="ru-RU" sz="1600" kern="1200" dirty="0"/>
        </a:p>
      </dsp:txBody>
      <dsp:txXfrm>
        <a:off x="3486999" y="2185311"/>
        <a:ext cx="2059556" cy="938745"/>
      </dsp:txXfrm>
    </dsp:sp>
    <dsp:sp modelId="{2E07562C-0658-420C-9031-466E2B1870C7}">
      <dsp:nvSpPr>
        <dsp:cNvPr id="0" name=""/>
        <dsp:cNvSpPr/>
      </dsp:nvSpPr>
      <dsp:spPr>
        <a:xfrm>
          <a:off x="5629287" y="2334422"/>
          <a:ext cx="1023599" cy="102359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0A9EE-11D0-44B7-B23A-B6BD28A85290}">
      <dsp:nvSpPr>
        <dsp:cNvPr id="0" name=""/>
        <dsp:cNvSpPr/>
      </dsp:nvSpPr>
      <dsp:spPr>
        <a:xfrm rot="16200000">
          <a:off x="-1499404" y="2792182"/>
          <a:ext cx="4137353" cy="87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71886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A741C"/>
              </a:solidFill>
              <a:latin typeface="Bahnschrift SemiLight Condensed" panose="020B0502040204020203" pitchFamily="34" charset="0"/>
            </a:rPr>
            <a:t>Ханты-Мансийск 2022</a:t>
          </a:r>
          <a:endParaRPr lang="ru-RU" sz="2000" b="1" kern="1200" dirty="0">
            <a:solidFill>
              <a:srgbClr val="0A741C"/>
            </a:solidFill>
            <a:latin typeface="Bahnschrift SemiLight Condensed" panose="020B0502040204020203" pitchFamily="34" charset="0"/>
          </a:endParaRPr>
        </a:p>
      </dsp:txBody>
      <dsp:txXfrm>
        <a:off x="-1499404" y="2792182"/>
        <a:ext cx="4137353" cy="875209"/>
      </dsp:txXfrm>
    </dsp:sp>
    <dsp:sp modelId="{40C94451-EE76-4E1B-BE23-7D182F1A6EF5}">
      <dsp:nvSpPr>
        <dsp:cNvPr id="0" name=""/>
        <dsp:cNvSpPr/>
      </dsp:nvSpPr>
      <dsp:spPr>
        <a:xfrm>
          <a:off x="859317" y="1019096"/>
          <a:ext cx="8238510" cy="412440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947C88-C10B-482E-82D1-FEC6443D7200}">
      <dsp:nvSpPr>
        <dsp:cNvPr id="0" name=""/>
        <dsp:cNvSpPr/>
      </dsp:nvSpPr>
      <dsp:spPr>
        <a:xfrm>
          <a:off x="130004" y="87474"/>
          <a:ext cx="1750418" cy="175041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0A9EE-11D0-44B7-B23A-B6BD28A85290}">
      <dsp:nvSpPr>
        <dsp:cNvPr id="0" name=""/>
        <dsp:cNvSpPr/>
      </dsp:nvSpPr>
      <dsp:spPr>
        <a:xfrm rot="16200000">
          <a:off x="-1499404" y="2792182"/>
          <a:ext cx="4137353" cy="87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71886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A741C"/>
              </a:solidFill>
              <a:latin typeface="Bahnschrift SemiLight Condensed" panose="020B0502040204020203" pitchFamily="34" charset="0"/>
            </a:rPr>
            <a:t>Ханты-Мансийск 2022</a:t>
          </a:r>
          <a:endParaRPr lang="ru-RU" sz="2000" b="1" kern="1200" dirty="0">
            <a:solidFill>
              <a:srgbClr val="0A741C"/>
            </a:solidFill>
            <a:latin typeface="Bahnschrift SemiLight Condensed" panose="020B0502040204020203" pitchFamily="34" charset="0"/>
          </a:endParaRPr>
        </a:p>
      </dsp:txBody>
      <dsp:txXfrm>
        <a:off x="-1499404" y="2792182"/>
        <a:ext cx="4137353" cy="875209"/>
      </dsp:txXfrm>
    </dsp:sp>
    <dsp:sp modelId="{40C94451-EE76-4E1B-BE23-7D182F1A6EF5}">
      <dsp:nvSpPr>
        <dsp:cNvPr id="0" name=""/>
        <dsp:cNvSpPr/>
      </dsp:nvSpPr>
      <dsp:spPr>
        <a:xfrm>
          <a:off x="859317" y="1019096"/>
          <a:ext cx="8238510" cy="412440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947C88-C10B-482E-82D1-FEC6443D7200}">
      <dsp:nvSpPr>
        <dsp:cNvPr id="0" name=""/>
        <dsp:cNvSpPr/>
      </dsp:nvSpPr>
      <dsp:spPr>
        <a:xfrm>
          <a:off x="130004" y="87474"/>
          <a:ext cx="1750418" cy="175041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D0830-CAE9-4B5F-B672-00738968BE10}">
      <dsp:nvSpPr>
        <dsp:cNvPr id="0" name=""/>
        <dsp:cNvSpPr/>
      </dsp:nvSpPr>
      <dsp:spPr>
        <a:xfrm>
          <a:off x="3769" y="818367"/>
          <a:ext cx="607816" cy="607816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02BFFE-9E02-4FC1-B9AB-151C33211DEC}">
      <dsp:nvSpPr>
        <dsp:cNvPr id="0" name=""/>
        <dsp:cNvSpPr/>
      </dsp:nvSpPr>
      <dsp:spPr>
        <a:xfrm>
          <a:off x="64551" y="879148"/>
          <a:ext cx="486253" cy="486253"/>
        </a:xfrm>
        <a:prstGeom prst="pie">
          <a:avLst>
            <a:gd name="adj1" fmla="val 135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CEE423-5B47-4435-A601-08C61EF14CF6}">
      <dsp:nvSpPr>
        <dsp:cNvPr id="0" name=""/>
        <dsp:cNvSpPr/>
      </dsp:nvSpPr>
      <dsp:spPr>
        <a:xfrm rot="16200000">
          <a:off x="-695219" y="2185954"/>
          <a:ext cx="1762667" cy="364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Образование 3 услуги</a:t>
          </a:r>
          <a:endParaRPr lang="ru-RU" sz="1800" b="1" kern="1200" dirty="0">
            <a:solidFill>
              <a:srgbClr val="002060"/>
            </a:solidFill>
            <a:latin typeface="Bahnschrift Light Condensed" panose="020B0502040204020203" pitchFamily="34" charset="0"/>
          </a:endParaRPr>
        </a:p>
      </dsp:txBody>
      <dsp:txXfrm>
        <a:off x="-695219" y="2185954"/>
        <a:ext cx="1762667" cy="364689"/>
      </dsp:txXfrm>
    </dsp:sp>
    <dsp:sp modelId="{3442CAE6-6518-4570-AADA-83F372C7A626}">
      <dsp:nvSpPr>
        <dsp:cNvPr id="0" name=""/>
        <dsp:cNvSpPr/>
      </dsp:nvSpPr>
      <dsp:spPr>
        <a:xfrm>
          <a:off x="429241" y="818367"/>
          <a:ext cx="1215632" cy="2431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ln>
                <a:noFill/>
              </a:ln>
              <a:solidFill>
                <a:schemeClr val="bg1"/>
              </a:solidFill>
            </a:rPr>
            <a:t>Реализация основных общеобразовательных программ дошкольного образования</a:t>
          </a:r>
        </a:p>
        <a:p>
          <a:pPr marL="0" lvl="0" indent="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>
            <a:ln>
              <a:noFill/>
            </a:ln>
            <a:solidFill>
              <a:schemeClr val="bg1"/>
            </a:solidFill>
          </a:endParaRPr>
        </a:p>
        <a:p>
          <a:pPr marL="0" lvl="0" indent="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smtClean="0">
              <a:ln>
                <a:noFill/>
              </a:ln>
              <a:solidFill>
                <a:schemeClr val="bg1"/>
              </a:solidFill>
            </a:rPr>
            <a:t>Присмотр и уход за детьми дошкольного возраста</a:t>
          </a:r>
        </a:p>
        <a:p>
          <a:pPr marL="0" lvl="0" indent="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>
            <a:ln>
              <a:noFill/>
            </a:ln>
            <a:solidFill>
              <a:schemeClr val="bg1"/>
            </a:solidFill>
          </a:endParaRPr>
        </a:p>
        <a:p>
          <a:pPr marL="0" lvl="0" indent="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smtClean="0">
              <a:ln>
                <a:noFill/>
              </a:ln>
              <a:solidFill>
                <a:schemeClr val="bg1"/>
              </a:solidFill>
            </a:rPr>
            <a:t>Организация дополнительного образования детей</a:t>
          </a:r>
          <a:endParaRPr lang="ru-RU" sz="1200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429241" y="818367"/>
        <a:ext cx="1215632" cy="2431265"/>
      </dsp:txXfrm>
    </dsp:sp>
    <dsp:sp modelId="{206BE414-7ADC-4BDC-86FF-3EED6533F0D4}">
      <dsp:nvSpPr>
        <dsp:cNvPr id="0" name=""/>
        <dsp:cNvSpPr/>
      </dsp:nvSpPr>
      <dsp:spPr>
        <a:xfrm>
          <a:off x="1869517" y="613611"/>
          <a:ext cx="607816" cy="607816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41696A-6B4F-4B5E-8373-98C7F32B91E2}">
      <dsp:nvSpPr>
        <dsp:cNvPr id="0" name=""/>
        <dsp:cNvSpPr/>
      </dsp:nvSpPr>
      <dsp:spPr>
        <a:xfrm>
          <a:off x="1930299" y="674392"/>
          <a:ext cx="486253" cy="486253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8D6936-7419-4567-9FC1-CA68F14BFF5C}">
      <dsp:nvSpPr>
        <dsp:cNvPr id="0" name=""/>
        <dsp:cNvSpPr/>
      </dsp:nvSpPr>
      <dsp:spPr>
        <a:xfrm rot="16200000">
          <a:off x="647875" y="2373717"/>
          <a:ext cx="2581691" cy="434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00100">
            <a:lnSpc>
              <a:spcPct val="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Со</a:t>
          </a:r>
          <a:r>
            <a:rPr lang="ru-RU" sz="1800" b="1" kern="1200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циальная</a:t>
          </a:r>
          <a:r>
            <a:rPr lang="ru-RU" sz="1800" b="1" kern="1200" dirty="0" smtClean="0">
              <a:solidFill>
                <a:schemeClr val="bg1"/>
              </a:solidFill>
              <a:latin typeface="Bahnschrift Light Condensed" panose="020B0502040204020203" pitchFamily="34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поддержка 3 услуги</a:t>
          </a:r>
          <a:endParaRPr lang="ru-RU" sz="1800" b="1" kern="1200" dirty="0">
            <a:solidFill>
              <a:srgbClr val="002060"/>
            </a:solidFill>
            <a:latin typeface="Bahnschrift Light Condensed" panose="020B0502040204020203" pitchFamily="34" charset="0"/>
          </a:endParaRPr>
        </a:p>
      </dsp:txBody>
      <dsp:txXfrm>
        <a:off x="647875" y="2373717"/>
        <a:ext cx="2581691" cy="434086"/>
      </dsp:txXfrm>
    </dsp:sp>
    <dsp:sp modelId="{11CF6920-0604-4E25-A6EB-A8CDC77111DB}">
      <dsp:nvSpPr>
        <dsp:cNvPr id="0" name=""/>
        <dsp:cNvSpPr/>
      </dsp:nvSpPr>
      <dsp:spPr>
        <a:xfrm>
          <a:off x="2294988" y="818367"/>
          <a:ext cx="1517182" cy="2431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bg1"/>
              </a:solidFill>
            </a:rPr>
            <a:t>Организация и проведение социально значимых общественных мероприятий</a:t>
          </a:r>
        </a:p>
        <a:p>
          <a:pPr marL="0" lvl="0" indent="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>
            <a:solidFill>
              <a:schemeClr val="bg1"/>
            </a:solidFill>
          </a:endParaRPr>
        </a:p>
        <a:p>
          <a:pPr marL="0" lvl="0" indent="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smtClean="0">
              <a:solidFill>
                <a:schemeClr val="bg1"/>
              </a:solidFill>
            </a:rPr>
            <a:t>Организация и проведение социально значимых общественных мероприятий</a:t>
          </a:r>
        </a:p>
        <a:p>
          <a:pPr marL="0" lvl="0" indent="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>
            <a:solidFill>
              <a:schemeClr val="bg1"/>
            </a:solidFill>
          </a:endParaRPr>
        </a:p>
        <a:p>
          <a:pPr marL="0" lvl="0" indent="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smtClean="0">
              <a:solidFill>
                <a:schemeClr val="bg1"/>
              </a:solidFill>
            </a:rPr>
            <a:t>Подготовка граждан, выразивших желание принять детей-сирот на семейные формы устройства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2294988" y="818367"/>
        <a:ext cx="1517182" cy="2431265"/>
      </dsp:txXfrm>
    </dsp:sp>
    <dsp:sp modelId="{C6B2C626-14B6-4D53-9481-D3A6FE7B036E}">
      <dsp:nvSpPr>
        <dsp:cNvPr id="0" name=""/>
        <dsp:cNvSpPr/>
      </dsp:nvSpPr>
      <dsp:spPr>
        <a:xfrm>
          <a:off x="4002116" y="818367"/>
          <a:ext cx="607816" cy="607816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203CFB-8B61-4F02-B9FD-62707D4FC00F}">
      <dsp:nvSpPr>
        <dsp:cNvPr id="0" name=""/>
        <dsp:cNvSpPr/>
      </dsp:nvSpPr>
      <dsp:spPr>
        <a:xfrm>
          <a:off x="4062898" y="879148"/>
          <a:ext cx="486253" cy="486253"/>
        </a:xfrm>
        <a:prstGeom prst="pie">
          <a:avLst>
            <a:gd name="adj1" fmla="val 8100000"/>
            <a:gd name="adj2" fmla="val 1620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CC4F79-4534-4615-BAF4-340905DE46C1}">
      <dsp:nvSpPr>
        <dsp:cNvPr id="0" name=""/>
        <dsp:cNvSpPr/>
      </dsp:nvSpPr>
      <dsp:spPr>
        <a:xfrm rot="16200000">
          <a:off x="3303127" y="2185954"/>
          <a:ext cx="1762667" cy="364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Культура 2 услуги</a:t>
          </a:r>
          <a:endParaRPr lang="ru-RU" sz="1800" b="1" kern="1200" dirty="0">
            <a:solidFill>
              <a:srgbClr val="002060"/>
            </a:solidFill>
            <a:latin typeface="Bahnschrift Light Condensed" panose="020B0502040204020203" pitchFamily="34" charset="0"/>
          </a:endParaRPr>
        </a:p>
      </dsp:txBody>
      <dsp:txXfrm>
        <a:off x="3303127" y="2185954"/>
        <a:ext cx="1762667" cy="364689"/>
      </dsp:txXfrm>
    </dsp:sp>
    <dsp:sp modelId="{D1D068CF-7C09-4904-AB55-FC6D6011F15A}">
      <dsp:nvSpPr>
        <dsp:cNvPr id="0" name=""/>
        <dsp:cNvSpPr/>
      </dsp:nvSpPr>
      <dsp:spPr>
        <a:xfrm>
          <a:off x="4427588" y="818367"/>
          <a:ext cx="1215632" cy="2431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Организация и проведение культурно-массовых мероприятий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 </a:t>
          </a:r>
          <a:endParaRPr lang="ru-RU" sz="1200" kern="1200" dirty="0">
            <a:solidFill>
              <a:schemeClr val="bg1"/>
            </a:solidFill>
          </a:endParaRP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Организация деятельности клубных формирований и формирований самодеятельного народного творчества.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4427588" y="818367"/>
        <a:ext cx="1215632" cy="2431265"/>
      </dsp:txXfrm>
    </dsp:sp>
    <dsp:sp modelId="{1300A06F-F160-4436-860C-BE8B02D413BE}">
      <dsp:nvSpPr>
        <dsp:cNvPr id="0" name=""/>
        <dsp:cNvSpPr/>
      </dsp:nvSpPr>
      <dsp:spPr>
        <a:xfrm>
          <a:off x="5833166" y="505669"/>
          <a:ext cx="607816" cy="607816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08E197-E8FB-4834-9788-61D6CF7B9BB4}">
      <dsp:nvSpPr>
        <dsp:cNvPr id="0" name=""/>
        <dsp:cNvSpPr/>
      </dsp:nvSpPr>
      <dsp:spPr>
        <a:xfrm>
          <a:off x="5893947" y="566451"/>
          <a:ext cx="486253" cy="48625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94C9A7-E669-4297-AFC1-20BF43E2053D}">
      <dsp:nvSpPr>
        <dsp:cNvPr id="0" name=""/>
        <dsp:cNvSpPr/>
      </dsp:nvSpPr>
      <dsp:spPr>
        <a:xfrm rot="16200000">
          <a:off x="4429743" y="2378926"/>
          <a:ext cx="3013456" cy="364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Физическая культур</a:t>
          </a:r>
          <a:r>
            <a:rPr lang="ru-RU" sz="1800" b="1" kern="1200" dirty="0" smtClean="0">
              <a:solidFill>
                <a:schemeClr val="bg1"/>
              </a:solidFill>
              <a:latin typeface="Bahnschrift Light Condensed" panose="020B0502040204020203" pitchFamily="34" charset="0"/>
            </a:rPr>
            <a:t>а </a:t>
          </a:r>
          <a:r>
            <a:rPr lang="ru-RU" sz="1800" b="1" kern="1200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и спорт  1 услуг</a:t>
          </a:r>
          <a:r>
            <a:rPr lang="ru-RU" sz="1800" kern="1200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а</a:t>
          </a:r>
          <a:endParaRPr lang="ru-RU" sz="1800" kern="1200" dirty="0">
            <a:solidFill>
              <a:srgbClr val="002060"/>
            </a:solidFill>
            <a:latin typeface="Bahnschrift Light Condensed" panose="020B0502040204020203" pitchFamily="34" charset="0"/>
          </a:endParaRPr>
        </a:p>
      </dsp:txBody>
      <dsp:txXfrm>
        <a:off x="4429743" y="2378926"/>
        <a:ext cx="3013456" cy="364689"/>
      </dsp:txXfrm>
    </dsp:sp>
    <dsp:sp modelId="{3D3492E4-09FF-43F6-8CC6-0FD167E75AFC}">
      <dsp:nvSpPr>
        <dsp:cNvPr id="0" name=""/>
        <dsp:cNvSpPr/>
      </dsp:nvSpPr>
      <dsp:spPr>
        <a:xfrm>
          <a:off x="6258637" y="818367"/>
          <a:ext cx="1215632" cy="2431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Организация и проведение официальных спортивных мероприятий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6258637" y="818367"/>
        <a:ext cx="1215632" cy="24312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0A9EE-11D0-44B7-B23A-B6BD28A85290}">
      <dsp:nvSpPr>
        <dsp:cNvPr id="0" name=""/>
        <dsp:cNvSpPr/>
      </dsp:nvSpPr>
      <dsp:spPr>
        <a:xfrm rot="16200000">
          <a:off x="-1499404" y="2792182"/>
          <a:ext cx="4137353" cy="87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71886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A741C"/>
              </a:solidFill>
              <a:latin typeface="Bahnschrift SemiLight Condensed" panose="020B0502040204020203" pitchFamily="34" charset="0"/>
            </a:rPr>
            <a:t>Ханты-Мансийск 2022</a:t>
          </a:r>
          <a:endParaRPr lang="ru-RU" sz="2000" b="1" kern="1200" dirty="0">
            <a:solidFill>
              <a:srgbClr val="0A741C"/>
            </a:solidFill>
            <a:latin typeface="Bahnschrift SemiLight Condensed" panose="020B0502040204020203" pitchFamily="34" charset="0"/>
          </a:endParaRPr>
        </a:p>
      </dsp:txBody>
      <dsp:txXfrm>
        <a:off x="-1499404" y="2792182"/>
        <a:ext cx="4137353" cy="875209"/>
      </dsp:txXfrm>
    </dsp:sp>
    <dsp:sp modelId="{40C94451-EE76-4E1B-BE23-7D182F1A6EF5}">
      <dsp:nvSpPr>
        <dsp:cNvPr id="0" name=""/>
        <dsp:cNvSpPr/>
      </dsp:nvSpPr>
      <dsp:spPr>
        <a:xfrm>
          <a:off x="859317" y="1019096"/>
          <a:ext cx="8238510" cy="412440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947C88-C10B-482E-82D1-FEC6443D7200}">
      <dsp:nvSpPr>
        <dsp:cNvPr id="0" name=""/>
        <dsp:cNvSpPr/>
      </dsp:nvSpPr>
      <dsp:spPr>
        <a:xfrm>
          <a:off x="130004" y="87474"/>
          <a:ext cx="1750418" cy="175041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0A9EE-11D0-44B7-B23A-B6BD28A85290}">
      <dsp:nvSpPr>
        <dsp:cNvPr id="0" name=""/>
        <dsp:cNvSpPr/>
      </dsp:nvSpPr>
      <dsp:spPr>
        <a:xfrm rot="16200000">
          <a:off x="-1499404" y="2792182"/>
          <a:ext cx="4137353" cy="87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71886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A741C"/>
              </a:solidFill>
              <a:latin typeface="Bahnschrift SemiLight Condensed" panose="020B0502040204020203" pitchFamily="34" charset="0"/>
            </a:rPr>
            <a:t>Ханты-Мансийск 2022</a:t>
          </a:r>
          <a:endParaRPr lang="ru-RU" sz="2000" b="1" kern="1200" dirty="0">
            <a:solidFill>
              <a:srgbClr val="0A741C"/>
            </a:solidFill>
            <a:latin typeface="Bahnschrift SemiLight Condensed" panose="020B0502040204020203" pitchFamily="34" charset="0"/>
          </a:endParaRPr>
        </a:p>
      </dsp:txBody>
      <dsp:txXfrm>
        <a:off x="-1499404" y="2792182"/>
        <a:ext cx="4137353" cy="875209"/>
      </dsp:txXfrm>
    </dsp:sp>
    <dsp:sp modelId="{40C94451-EE76-4E1B-BE23-7D182F1A6EF5}">
      <dsp:nvSpPr>
        <dsp:cNvPr id="0" name=""/>
        <dsp:cNvSpPr/>
      </dsp:nvSpPr>
      <dsp:spPr>
        <a:xfrm>
          <a:off x="859317" y="1019096"/>
          <a:ext cx="8238510" cy="412440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947C88-C10B-482E-82D1-FEC6443D7200}">
      <dsp:nvSpPr>
        <dsp:cNvPr id="0" name=""/>
        <dsp:cNvSpPr/>
      </dsp:nvSpPr>
      <dsp:spPr>
        <a:xfrm>
          <a:off x="130004" y="87474"/>
          <a:ext cx="1750418" cy="175041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0A9EE-11D0-44B7-B23A-B6BD28A85290}">
      <dsp:nvSpPr>
        <dsp:cNvPr id="0" name=""/>
        <dsp:cNvSpPr/>
      </dsp:nvSpPr>
      <dsp:spPr>
        <a:xfrm rot="16200000">
          <a:off x="-1499404" y="2792182"/>
          <a:ext cx="4137353" cy="87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71886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A741C"/>
              </a:solidFill>
              <a:latin typeface="Bahnschrift SemiLight Condensed" panose="020B0502040204020203" pitchFamily="34" charset="0"/>
            </a:rPr>
            <a:t>Ханты-Мансийск 2022</a:t>
          </a:r>
          <a:endParaRPr lang="ru-RU" sz="2000" b="1" kern="1200" dirty="0">
            <a:solidFill>
              <a:srgbClr val="0A741C"/>
            </a:solidFill>
            <a:latin typeface="Bahnschrift SemiLight Condensed" panose="020B0502040204020203" pitchFamily="34" charset="0"/>
          </a:endParaRPr>
        </a:p>
      </dsp:txBody>
      <dsp:txXfrm>
        <a:off x="-1499404" y="2792182"/>
        <a:ext cx="4137353" cy="875209"/>
      </dsp:txXfrm>
    </dsp:sp>
    <dsp:sp modelId="{40C94451-EE76-4E1B-BE23-7D182F1A6EF5}">
      <dsp:nvSpPr>
        <dsp:cNvPr id="0" name=""/>
        <dsp:cNvSpPr/>
      </dsp:nvSpPr>
      <dsp:spPr>
        <a:xfrm>
          <a:off x="859317" y="1019096"/>
          <a:ext cx="8238510" cy="412440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947C88-C10B-482E-82D1-FEC6443D7200}">
      <dsp:nvSpPr>
        <dsp:cNvPr id="0" name=""/>
        <dsp:cNvSpPr/>
      </dsp:nvSpPr>
      <dsp:spPr>
        <a:xfrm>
          <a:off x="130004" y="87474"/>
          <a:ext cx="1750418" cy="175041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0A9EE-11D0-44B7-B23A-B6BD28A85290}">
      <dsp:nvSpPr>
        <dsp:cNvPr id="0" name=""/>
        <dsp:cNvSpPr/>
      </dsp:nvSpPr>
      <dsp:spPr>
        <a:xfrm rot="16200000">
          <a:off x="-1499404" y="2792182"/>
          <a:ext cx="4137353" cy="87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71886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A741C"/>
              </a:solidFill>
              <a:latin typeface="Bahnschrift SemiLight Condensed" panose="020B0502040204020203" pitchFamily="34" charset="0"/>
            </a:rPr>
            <a:t>Ханты-Мансийск 2022</a:t>
          </a:r>
          <a:endParaRPr lang="ru-RU" sz="2000" b="1" kern="1200" dirty="0">
            <a:solidFill>
              <a:srgbClr val="0A741C"/>
            </a:solidFill>
            <a:latin typeface="Bahnschrift SemiLight Condensed" panose="020B0502040204020203" pitchFamily="34" charset="0"/>
          </a:endParaRPr>
        </a:p>
      </dsp:txBody>
      <dsp:txXfrm>
        <a:off x="-1499404" y="2792182"/>
        <a:ext cx="4137353" cy="875209"/>
      </dsp:txXfrm>
    </dsp:sp>
    <dsp:sp modelId="{40C94451-EE76-4E1B-BE23-7D182F1A6EF5}">
      <dsp:nvSpPr>
        <dsp:cNvPr id="0" name=""/>
        <dsp:cNvSpPr/>
      </dsp:nvSpPr>
      <dsp:spPr>
        <a:xfrm>
          <a:off x="859317" y="1019096"/>
          <a:ext cx="8238510" cy="412440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947C88-C10B-482E-82D1-FEC6443D7200}">
      <dsp:nvSpPr>
        <dsp:cNvPr id="0" name=""/>
        <dsp:cNvSpPr/>
      </dsp:nvSpPr>
      <dsp:spPr>
        <a:xfrm>
          <a:off x="130004" y="87474"/>
          <a:ext cx="1750418" cy="175041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0A9EE-11D0-44B7-B23A-B6BD28A85290}">
      <dsp:nvSpPr>
        <dsp:cNvPr id="0" name=""/>
        <dsp:cNvSpPr/>
      </dsp:nvSpPr>
      <dsp:spPr>
        <a:xfrm rot="16200000">
          <a:off x="-1499404" y="2792182"/>
          <a:ext cx="4137353" cy="87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71886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A741C"/>
              </a:solidFill>
              <a:latin typeface="Bahnschrift SemiLight Condensed" panose="020B0502040204020203" pitchFamily="34" charset="0"/>
            </a:rPr>
            <a:t>Ханты-Мансийск 2022</a:t>
          </a:r>
          <a:endParaRPr lang="ru-RU" sz="2000" b="1" kern="1200" dirty="0">
            <a:solidFill>
              <a:srgbClr val="0A741C"/>
            </a:solidFill>
            <a:latin typeface="Bahnschrift SemiLight Condensed" panose="020B0502040204020203" pitchFamily="34" charset="0"/>
          </a:endParaRPr>
        </a:p>
      </dsp:txBody>
      <dsp:txXfrm>
        <a:off x="-1499404" y="2792182"/>
        <a:ext cx="4137353" cy="875209"/>
      </dsp:txXfrm>
    </dsp:sp>
    <dsp:sp modelId="{40C94451-EE76-4E1B-BE23-7D182F1A6EF5}">
      <dsp:nvSpPr>
        <dsp:cNvPr id="0" name=""/>
        <dsp:cNvSpPr/>
      </dsp:nvSpPr>
      <dsp:spPr>
        <a:xfrm>
          <a:off x="859317" y="1019096"/>
          <a:ext cx="8238510" cy="412440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947C88-C10B-482E-82D1-FEC6443D7200}">
      <dsp:nvSpPr>
        <dsp:cNvPr id="0" name=""/>
        <dsp:cNvSpPr/>
      </dsp:nvSpPr>
      <dsp:spPr>
        <a:xfrm>
          <a:off x="130004" y="87474"/>
          <a:ext cx="1750418" cy="175041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19C89-C63F-47BA-97B7-4B13EBE6E0CB}">
      <dsp:nvSpPr>
        <dsp:cNvPr id="0" name=""/>
        <dsp:cNvSpPr/>
      </dsp:nvSpPr>
      <dsp:spPr>
        <a:xfrm>
          <a:off x="0" y="0"/>
          <a:ext cx="6912767" cy="1724412"/>
        </a:xfrm>
        <a:prstGeom prst="roundRect">
          <a:avLst>
            <a:gd name="adj" fmla="val 10000"/>
          </a:avLst>
        </a:prstGeom>
        <a:solidFill>
          <a:srgbClr val="FFFFFF">
            <a:alpha val="41961"/>
          </a:srgb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6CAA6-E137-4BE8-AB24-53C496E14AF5}">
      <dsp:nvSpPr>
        <dsp:cNvPr id="0" name=""/>
        <dsp:cNvSpPr/>
      </dsp:nvSpPr>
      <dsp:spPr>
        <a:xfrm>
          <a:off x="207383" y="229921"/>
          <a:ext cx="2030625" cy="126456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46D00-3CAE-47B2-9659-16E5CA8C3700}">
      <dsp:nvSpPr>
        <dsp:cNvPr id="0" name=""/>
        <dsp:cNvSpPr/>
      </dsp:nvSpPr>
      <dsp:spPr>
        <a:xfrm rot="10800000">
          <a:off x="245721" y="1724412"/>
          <a:ext cx="2030625" cy="2107615"/>
        </a:xfrm>
        <a:prstGeom prst="round2SameRect">
          <a:avLst>
            <a:gd name="adj1" fmla="val 10500"/>
            <a:gd name="adj2" fmla="val 0"/>
          </a:avLst>
        </a:prstGeom>
        <a:solidFill>
          <a:srgbClr val="FFFFFF">
            <a:alpha val="81961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</a:t>
          </a:r>
          <a:r>
            <a:rPr lang="ru-RU" sz="2400" b="1" kern="1200" dirty="0" smtClean="0">
              <a:latin typeface="Bahnschrift SemiBold Condensed" panose="020B0502040204020203" pitchFamily="34" charset="0"/>
            </a:rPr>
            <a:t>2 АНО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деятельность по образовательным программам дошкольного образования </a:t>
          </a:r>
        </a:p>
      </dsp:txBody>
      <dsp:txXfrm rot="10800000">
        <a:off x="308170" y="1724412"/>
        <a:ext cx="1905727" cy="2045166"/>
      </dsp:txXfrm>
    </dsp:sp>
    <dsp:sp modelId="{BB6D6F93-C2BF-41CE-9004-B0A12CADD1B7}">
      <dsp:nvSpPr>
        <dsp:cNvPr id="0" name=""/>
        <dsp:cNvSpPr/>
      </dsp:nvSpPr>
      <dsp:spPr>
        <a:xfrm>
          <a:off x="2441071" y="229921"/>
          <a:ext cx="2030625" cy="126456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2AE37-87E3-45AE-842C-61333C37E81B}">
      <dsp:nvSpPr>
        <dsp:cNvPr id="0" name=""/>
        <dsp:cNvSpPr/>
      </dsp:nvSpPr>
      <dsp:spPr>
        <a:xfrm rot="10800000">
          <a:off x="2467895" y="1724412"/>
          <a:ext cx="2030625" cy="2107615"/>
        </a:xfrm>
        <a:prstGeom prst="round2SameRect">
          <a:avLst>
            <a:gd name="adj1" fmla="val 10500"/>
            <a:gd name="adj2" fmla="val 0"/>
          </a:avLst>
        </a:prstGeom>
        <a:solidFill>
          <a:srgbClr val="FFFFFF">
            <a:alpha val="78039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ahnschrift SemiBold Condensed" panose="020B0502040204020203" pitchFamily="34" charset="0"/>
            </a:rPr>
            <a:t>8 НКО и 9  ИП </a:t>
          </a:r>
          <a:r>
            <a:rPr lang="ru-RU" sz="1600" kern="1200" dirty="0" smtClean="0"/>
            <a:t>услуги по реализации дополнительных образовательных программам на основе ПФДО</a:t>
          </a:r>
          <a:endParaRPr lang="ru-RU" sz="1600" kern="1200" dirty="0"/>
        </a:p>
      </dsp:txBody>
      <dsp:txXfrm rot="10800000">
        <a:off x="2530344" y="1724412"/>
        <a:ext cx="1905727" cy="2045166"/>
      </dsp:txXfrm>
    </dsp:sp>
    <dsp:sp modelId="{EECDCD51-2AE4-44BE-B8A3-74CD0C22E65D}">
      <dsp:nvSpPr>
        <dsp:cNvPr id="0" name=""/>
        <dsp:cNvSpPr/>
      </dsp:nvSpPr>
      <dsp:spPr>
        <a:xfrm>
          <a:off x="4674759" y="229921"/>
          <a:ext cx="2030625" cy="126456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72DED-B692-4ED7-9578-625CF689E4F8}">
      <dsp:nvSpPr>
        <dsp:cNvPr id="0" name=""/>
        <dsp:cNvSpPr/>
      </dsp:nvSpPr>
      <dsp:spPr>
        <a:xfrm rot="10800000">
          <a:off x="4674759" y="1724412"/>
          <a:ext cx="2030625" cy="2107615"/>
        </a:xfrm>
        <a:prstGeom prst="round2SameRect">
          <a:avLst>
            <a:gd name="adj1" fmla="val 10500"/>
            <a:gd name="adj2" fmla="val 0"/>
          </a:avLst>
        </a:prstGeom>
        <a:solidFill>
          <a:srgbClr val="FFFFFF">
            <a:alpha val="6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ahnschrift SemiBold Condensed" panose="020B0502040204020203" pitchFamily="34" charset="0"/>
            </a:rPr>
            <a:t>22 СМП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деятельность по уходу и присмотру за детьми в дневное время</a:t>
          </a:r>
          <a:endParaRPr lang="ru-RU" sz="1600" kern="1200" dirty="0"/>
        </a:p>
      </dsp:txBody>
      <dsp:txXfrm rot="10800000">
        <a:off x="4737208" y="1724412"/>
        <a:ext cx="1905727" cy="2045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6282B-B4DA-4E21-8135-4A58EC355B46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2353E-2B91-4C73-85C0-2CEC48E9B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88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2353E-2B91-4C73-85C0-2CEC48E9B3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39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2353E-2B91-4C73-85C0-2CEC48E9B3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2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3.xml"/><Relationship Id="rId7" Type="http://schemas.openxmlformats.org/officeDocument/2006/relationships/image" Target="../media/image7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10" Type="http://schemas.openxmlformats.org/officeDocument/2006/relationships/image" Target="../media/image2.svg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8" Type="http://schemas.openxmlformats.org/officeDocument/2006/relationships/diagramQuickStyle" Target="../diagrams/quickStyle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7" Type="http://schemas.openxmlformats.org/officeDocument/2006/relationships/diagramLayout" Target="../diagrams/layout3.xml"/><Relationship Id="rId2" Type="http://schemas.openxmlformats.org/officeDocument/2006/relationships/notesSlide" Target="../notesSlides/notesSlide1.xml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.svg"/><Relationship Id="rId10" Type="http://schemas.openxmlformats.org/officeDocument/2006/relationships/image" Target="../media/image5.png"/><Relationship Id="rId19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2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2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1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2.sv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diagramQuickStyle" Target="../diagrams/quickStyle7.xml"/><Relationship Id="rId18" Type="http://schemas.openxmlformats.org/officeDocument/2006/relationships/chart" Target="../charts/chart1.xml"/><Relationship Id="rId21" Type="http://schemas.openxmlformats.org/officeDocument/2006/relationships/image" Target="../media/image2.svg"/><Relationship Id="rId12" Type="http://schemas.openxmlformats.org/officeDocument/2006/relationships/diagramLayout" Target="../diagrams/layout7.xml"/><Relationship Id="rId17" Type="http://schemas.microsoft.com/office/2007/relationships/hdphoto" Target="../media/hdphoto2.wdp"/><Relationship Id="rId2" Type="http://schemas.openxmlformats.org/officeDocument/2006/relationships/image" Target="../media/image5.png"/><Relationship Id="rId16" Type="http://schemas.openxmlformats.org/officeDocument/2006/relationships/image" Target="../media/image7.png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11" Type="http://schemas.openxmlformats.org/officeDocument/2006/relationships/diagramData" Target="../diagrams/data7.xml"/><Relationship Id="rId15" Type="http://schemas.microsoft.com/office/2007/relationships/diagramDrawing" Target="../diagrams/drawing7.xml"/><Relationship Id="rId10" Type="http://schemas.openxmlformats.org/officeDocument/2006/relationships/image" Target="../media/image2.svg"/><Relationship Id="rId19" Type="http://schemas.openxmlformats.org/officeDocument/2006/relationships/image" Target="../media/image12.jpeg"/><Relationship Id="rId14" Type="http://schemas.openxmlformats.org/officeDocument/2006/relationships/diagramColors" Target="../diagrams/colors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Layout" Target="../diagrams/layout9.xml"/><Relationship Id="rId18" Type="http://schemas.openxmlformats.org/officeDocument/2006/relationships/image" Target="../media/image15.jpeg"/><Relationship Id="rId3" Type="http://schemas.openxmlformats.org/officeDocument/2006/relationships/diagramData" Target="../diagrams/data8.xml"/><Relationship Id="rId21" Type="http://schemas.openxmlformats.org/officeDocument/2006/relationships/image" Target="../media/image18.png"/><Relationship Id="rId7" Type="http://schemas.microsoft.com/office/2007/relationships/diagramDrawing" Target="../diagrams/drawing8.xml"/><Relationship Id="rId12" Type="http://schemas.openxmlformats.org/officeDocument/2006/relationships/diagramData" Target="../diagrams/data9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9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2.svg"/><Relationship Id="rId5" Type="http://schemas.openxmlformats.org/officeDocument/2006/relationships/diagramQuickStyle" Target="../diagrams/quickStyle8.xml"/><Relationship Id="rId15" Type="http://schemas.openxmlformats.org/officeDocument/2006/relationships/diagramColors" Target="../diagrams/colors9.xml"/><Relationship Id="rId10" Type="http://schemas.openxmlformats.org/officeDocument/2006/relationships/image" Target="../media/image5.png"/><Relationship Id="rId19" Type="http://schemas.openxmlformats.org/officeDocument/2006/relationships/image" Target="../media/image16.png"/><Relationship Id="rId4" Type="http://schemas.openxmlformats.org/officeDocument/2006/relationships/diagramLayout" Target="../diagrams/layout8.xml"/><Relationship Id="rId9" Type="http://schemas.microsoft.com/office/2007/relationships/hdphoto" Target="../media/hdphoto2.wdp"/><Relationship Id="rId1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1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7.png"/><Relationship Id="rId12" Type="http://schemas.openxmlformats.org/officeDocument/2006/relationships/image" Target="../media/image2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10.xml"/><Relationship Id="rId10" Type="http://schemas.openxmlformats.org/officeDocument/2006/relationships/image" Target="../media/image2.sv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diagramQuickStyle" Target="../diagrams/quickStyle12.xml"/><Relationship Id="rId18" Type="http://schemas.openxmlformats.org/officeDocument/2006/relationships/image" Target="../media/image25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7.png"/><Relationship Id="rId12" Type="http://schemas.openxmlformats.org/officeDocument/2006/relationships/diagramLayout" Target="../diagrams/layout12.xml"/><Relationship Id="rId17" Type="http://schemas.microsoft.com/office/2007/relationships/hdphoto" Target="../media/hdphoto6.wdp"/><Relationship Id="rId2" Type="http://schemas.openxmlformats.org/officeDocument/2006/relationships/diagramData" Target="../diagrams/data11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openxmlformats.org/officeDocument/2006/relationships/diagramData" Target="../diagrams/data12.xml"/><Relationship Id="rId5" Type="http://schemas.openxmlformats.org/officeDocument/2006/relationships/diagramColors" Target="../diagrams/colors11.xml"/><Relationship Id="rId15" Type="http://schemas.microsoft.com/office/2007/relationships/diagramDrawing" Target="../diagrams/drawing12.xml"/><Relationship Id="rId10" Type="http://schemas.openxmlformats.org/officeDocument/2006/relationships/image" Target="../media/image2.sv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5.png"/><Relationship Id="rId14" Type="http://schemas.openxmlformats.org/officeDocument/2006/relationships/diagramColors" Target="../diagrams/colors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trovaED\Desktop\business-card-presentation--abstract-blue-business---powerpoint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" t="2262" r="1" b="11759"/>
          <a:stretch/>
        </p:blipFill>
        <p:spPr bwMode="auto">
          <a:xfrm>
            <a:off x="38322" y="-35811"/>
            <a:ext cx="9120876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49472820"/>
              </p:ext>
            </p:extLst>
          </p:nvPr>
        </p:nvGraphicFramePr>
        <p:xfrm>
          <a:off x="-14533" y="2688188"/>
          <a:ext cx="6876256" cy="2415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80240" y="1016844"/>
            <a:ext cx="5180905" cy="778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525" marR="3810" indent="7144">
              <a:lnSpc>
                <a:spcPct val="103200"/>
              </a:lnSpc>
              <a:spcBef>
                <a:spcPts val="15"/>
              </a:spcBef>
            </a:pPr>
            <a:r>
              <a:rPr lang="ru-RU" sz="2000" b="1" dirty="0">
                <a:ln w="10541" cmpd="sng">
                  <a:solidFill>
                    <a:srgbClr val="0A741C"/>
                  </a:solidFill>
                  <a:prstDash val="solid"/>
                </a:ln>
                <a:solidFill>
                  <a:srgbClr val="0A741C"/>
                </a:solidFill>
                <a:effectLst>
                  <a:glow rad="660400">
                    <a:schemeClr val="bg1">
                      <a:alpha val="95000"/>
                    </a:schemeClr>
                  </a:glow>
                </a:effectLst>
                <a:latin typeface="Bahnschrift SemiCondensed" panose="020B0502040204020203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000" b="1" dirty="0" smtClean="0">
                <a:ln w="10541" cmpd="sng">
                  <a:solidFill>
                    <a:srgbClr val="0A741C"/>
                  </a:solidFill>
                  <a:prstDash val="solid"/>
                </a:ln>
                <a:solidFill>
                  <a:srgbClr val="0A741C"/>
                </a:solidFill>
                <a:effectLst>
                  <a:glow rad="660400">
                    <a:schemeClr val="bg1">
                      <a:alpha val="95000"/>
                    </a:schemeClr>
                  </a:glow>
                </a:effectLst>
                <a:latin typeface="Bahnschrift SemiCondensed" panose="020B0502040204020203" pitchFamily="34" charset="0"/>
                <a:cs typeface="Arial" panose="020B0604020202020204" pitchFamily="34" charset="0"/>
              </a:rPr>
              <a:t>ЭКОНОМИЧЕСКАЯ  ПОЛИТИКА</a:t>
            </a:r>
            <a:endParaRPr lang="ru-RU" sz="2000" b="1" dirty="0">
              <a:ln w="10541" cmpd="sng">
                <a:solidFill>
                  <a:srgbClr val="0A741C"/>
                </a:solidFill>
                <a:prstDash val="solid"/>
              </a:ln>
              <a:solidFill>
                <a:srgbClr val="0A741C"/>
              </a:solidFill>
              <a:effectLst>
                <a:glow rad="660400">
                  <a:schemeClr val="bg1">
                    <a:alpha val="95000"/>
                  </a:schemeClr>
                </a:glow>
              </a:effectLst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60400">
                  <a:schemeClr val="bg1">
                    <a:alpha val="95000"/>
                  </a:schemeClr>
                </a:glow>
              </a:effectLst>
              <a:latin typeface="Bahnschrift SemiCondensed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537471" y="123478"/>
            <a:ext cx="5694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113" dirty="0">
                <a:solidFill>
                  <a:srgbClr val="002060"/>
                </a:solidFill>
                <a:effectLst>
                  <a:glow rad="762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Администрация </a:t>
            </a:r>
            <a:endParaRPr lang="ru-RU" sz="1400" b="1" spc="113" dirty="0" smtClean="0">
              <a:solidFill>
                <a:srgbClr val="002060"/>
              </a:solidFill>
              <a:effectLst>
                <a:glow rad="76200">
                  <a:schemeClr val="bg1"/>
                </a:glo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spc="113" dirty="0" smtClean="0">
                <a:solidFill>
                  <a:srgbClr val="002060"/>
                </a:solidFill>
                <a:effectLst>
                  <a:glow rad="762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города </a:t>
            </a:r>
            <a:r>
              <a:rPr lang="ru-RU" sz="1400" b="1" spc="113" dirty="0">
                <a:solidFill>
                  <a:srgbClr val="002060"/>
                </a:solidFill>
                <a:effectLst>
                  <a:glow rad="762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Ханты-Мансийска</a:t>
            </a:r>
          </a:p>
        </p:txBody>
      </p:sp>
      <p:pic>
        <p:nvPicPr>
          <p:cNvPr id="2054" name="Picture 6" descr="C:\Users\PetrovaED\Desktop\yDF8kVzmlI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80" y="646698"/>
            <a:ext cx="1726879" cy="1554906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6E7EC90-FAE5-4437-89D8-8714FBAA6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25000"/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-59315" y="2535939"/>
            <a:ext cx="9281474" cy="27377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4E9F55A-75BA-4FD5-9EAC-A21F1394F479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25000"/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427985" y="3813888"/>
            <a:ext cx="2942065" cy="6640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27411" y="1406181"/>
            <a:ext cx="45688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>
                  <a:glow rad="76200">
                    <a:srgbClr val="FFFFFF"/>
                  </a:glow>
                </a:effectLst>
                <a:latin typeface="Bahnschrift SemiBold Condensed" panose="020B0502040204020203" pitchFamily="34" charset="0"/>
              </a:rPr>
              <a:t>Развитие негосударственного сектора экономики. </a:t>
            </a:r>
            <a:endParaRPr lang="ru-RU" sz="2000" b="1" dirty="0" smtClean="0">
              <a:solidFill>
                <a:srgbClr val="002060"/>
              </a:solidFill>
              <a:effectLst>
                <a:glow rad="76200">
                  <a:srgbClr val="FFFFFF"/>
                </a:glow>
              </a:effectLst>
              <a:latin typeface="Bahnschrift SemiBold Condensed" panose="020B0502040204020203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glow rad="76200">
                    <a:srgbClr val="FFFFFF"/>
                  </a:glow>
                </a:effectLst>
                <a:latin typeface="Bahnschrift SemiBold Condensed" panose="020B0502040204020203" pitchFamily="34" charset="0"/>
              </a:rPr>
              <a:t>Опыт </a:t>
            </a:r>
            <a:r>
              <a:rPr lang="ru-RU" sz="2000" b="1" dirty="0">
                <a:solidFill>
                  <a:srgbClr val="002060"/>
                </a:solidFill>
                <a:effectLst>
                  <a:glow rad="76200">
                    <a:srgbClr val="FFFFFF"/>
                  </a:glow>
                </a:effectLst>
                <a:latin typeface="Bahnschrift SemiBold Condensed" panose="020B0502040204020203" pitchFamily="34" charset="0"/>
              </a:rPr>
              <a:t>реализации социальных проектов </a:t>
            </a:r>
            <a:endParaRPr lang="ru-RU" sz="2000" b="1" dirty="0" smtClean="0">
              <a:solidFill>
                <a:srgbClr val="002060"/>
              </a:solidFill>
              <a:effectLst>
                <a:glow rad="76200">
                  <a:srgbClr val="FFFFFF"/>
                </a:glow>
              </a:effectLst>
              <a:latin typeface="Bahnschrift SemiBold Condensed" panose="020B0502040204020203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glow rad="76200">
                    <a:srgbClr val="FFFFFF"/>
                  </a:glow>
                </a:effectLst>
                <a:latin typeface="Bahnschrift SemiBold Condensed" panose="020B0502040204020203" pitchFamily="34" charset="0"/>
              </a:rPr>
              <a:t>на </a:t>
            </a:r>
            <a:r>
              <a:rPr lang="ru-RU" sz="2000" b="1" dirty="0">
                <a:solidFill>
                  <a:srgbClr val="002060"/>
                </a:solidFill>
                <a:effectLst>
                  <a:glow rad="76200">
                    <a:srgbClr val="FFFFFF"/>
                  </a:glow>
                </a:effectLst>
                <a:latin typeface="Bahnschrift SemiBold Condensed" panose="020B0502040204020203" pitchFamily="34" charset="0"/>
              </a:rPr>
              <a:t>территории города </a:t>
            </a:r>
            <a:r>
              <a:rPr lang="ru-RU" sz="2000" b="1" dirty="0" smtClean="0">
                <a:solidFill>
                  <a:srgbClr val="002060"/>
                </a:solidFill>
                <a:effectLst>
                  <a:glow rad="76200">
                    <a:srgbClr val="FFFFFF"/>
                  </a:glow>
                </a:effectLst>
                <a:latin typeface="Bahnschrift SemiBold Condensed" panose="020B0502040204020203" pitchFamily="34" charset="0"/>
              </a:rPr>
              <a:t>Ханты-Мансийска</a:t>
            </a:r>
            <a:endParaRPr lang="ru-RU" sz="2000" dirty="0">
              <a:solidFill>
                <a:srgbClr val="002060"/>
              </a:solidFill>
              <a:effectLst>
                <a:glow rad="76200">
                  <a:srgbClr val="FFFFFF"/>
                </a:glow>
              </a:effectLst>
              <a:latin typeface="Bahnschrift SemiBold Condensed" panose="020B0502040204020203" pitchFamily="34" charset="0"/>
            </a:endParaRPr>
          </a:p>
          <a:p>
            <a:endParaRPr lang="ru-RU" sz="2000" dirty="0">
              <a:effectLst>
                <a:glow rad="76200">
                  <a:srgbClr val="FFFFFF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53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71203443"/>
              </p:ext>
            </p:extLst>
          </p:nvPr>
        </p:nvGraphicFramePr>
        <p:xfrm>
          <a:off x="7392" y="0"/>
          <a:ext cx="9144000" cy="5304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C:\Users\PetrovaED\Desktop\yDF8kVzmlI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8848"/>
            <a:ext cx="1634285" cy="1243013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AA7C148F-4776-45E4-B996-97D203F7201B}"/>
              </a:ext>
            </a:extLst>
          </p:cNvPr>
          <p:cNvGrpSpPr/>
          <p:nvPr/>
        </p:nvGrpSpPr>
        <p:grpSpPr>
          <a:xfrm>
            <a:off x="-108519" y="4515966"/>
            <a:ext cx="9144001" cy="664020"/>
            <a:chOff x="0" y="6342662"/>
            <a:chExt cx="8659478" cy="563986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50E51D7F-6482-4093-844F-FA1FD8CBA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0" y="6342664"/>
              <a:ext cx="3379715" cy="56398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D4E9F55A-75BA-4FD5-9EAC-A21F1394F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242168" y="6342664"/>
              <a:ext cx="2786171" cy="56398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36E7EC90-FAE5-4437-89D8-8714FBAA6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898594" y="6342662"/>
              <a:ext cx="2760884" cy="563984"/>
            </a:xfrm>
            <a:prstGeom prst="rect">
              <a:avLst/>
            </a:prstGeom>
          </p:spPr>
        </p:pic>
      </p:grpSp>
      <p:sp>
        <p:nvSpPr>
          <p:cNvPr id="13" name="Прямоугольник 12"/>
          <p:cNvSpPr/>
          <p:nvPr/>
        </p:nvSpPr>
        <p:spPr>
          <a:xfrm>
            <a:off x="2195736" y="215030"/>
            <a:ext cx="657435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n w="10541" cmpd="sng">
                  <a:noFill/>
                  <a:prstDash val="solid"/>
                </a:ln>
                <a:solidFill>
                  <a:srgbClr val="0A741C"/>
                </a:solidFill>
                <a:effectLst>
                  <a:glow>
                    <a:schemeClr val="bg1">
                      <a:alpha val="95000"/>
                    </a:schemeClr>
                  </a:glow>
                </a:effectLst>
                <a:latin typeface="Bahnschrift SemiLight Condensed" panose="020B0502040204020203" pitchFamily="34" charset="0"/>
                <a:cs typeface="Arial" panose="020B0604020202020204" pitchFamily="34" charset="0"/>
              </a:rPr>
              <a:t>Результаты муниципальной практики</a:t>
            </a:r>
            <a:endParaRPr lang="ru-RU" sz="2600" dirty="0">
              <a:ln w="10541" cmpd="sng">
                <a:noFill/>
                <a:prstDash val="solid"/>
              </a:ln>
              <a:solidFill>
                <a:srgbClr val="0A741C"/>
              </a:solidFill>
              <a:effectLst>
                <a:glow>
                  <a:schemeClr val="bg1">
                    <a:alpha val="95000"/>
                  </a:schemeClr>
                </a:glow>
              </a:effectLst>
              <a:latin typeface="Bahnschrift SemiLight 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7853" y="1294198"/>
            <a:ext cx="6358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Увеличение количества негосударственных (немуниципальных) поставщиков услуг социальной за 5 лет в 4,5 </a:t>
            </a:r>
            <a:r>
              <a:rPr lang="ru-RU" sz="16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раза</a:t>
            </a:r>
            <a:endParaRPr lang="ru-RU" sz="16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3767" y="1958177"/>
            <a:ext cx="62339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Увеличение доли детей, посещающих частные дошкольные образовательные организации в общей численности детей, посещающих дошкольные образовательные организации </a:t>
            </a:r>
            <a:r>
              <a:rPr lang="ru-RU" sz="16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за </a:t>
            </a:r>
            <a:r>
              <a:rPr lang="ru-RU" sz="16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5 лет  в 5 раз </a:t>
            </a:r>
          </a:p>
          <a:p>
            <a:endParaRPr lang="ru-RU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5912" y="2892301"/>
            <a:ext cx="363272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6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Снижение налоговой нагрузки на 61,5 млн. </a:t>
            </a:r>
            <a:r>
              <a:rPr lang="ru-RU" sz="16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рублей</a:t>
            </a:r>
            <a:endParaRPr lang="ru-RU" sz="16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495912" y="3358609"/>
            <a:ext cx="622177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Практика города Ханты-Мансийска «Муниципальная экономическая политика и управление муниципальными финансами» по реализации механизмов поддержки социально ориентированных некоммерческих организаций и социального предпринимательства заняла 3 место на региональном этапе Всероссийского конкурса «Лучшая муниципальная практика», отмечена Благодарственным письмом Министра экономического развития Российской Федерации М.Г. Решетникова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913805" y="2002316"/>
            <a:ext cx="554048" cy="588314"/>
          </a:xfrm>
          <a:prstGeom prst="ellipse">
            <a:avLst/>
          </a:prstGeom>
          <a:solidFill>
            <a:srgbClr val="A6D5EC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965779" y="2035283"/>
            <a:ext cx="355965" cy="40547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913805" y="1261231"/>
            <a:ext cx="554048" cy="588314"/>
          </a:xfrm>
          <a:prstGeom prst="ellipse">
            <a:avLst/>
          </a:prstGeom>
          <a:solidFill>
            <a:srgbClr val="A6D5EC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965779" y="1294198"/>
            <a:ext cx="355965" cy="40547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888222" y="2787838"/>
            <a:ext cx="554048" cy="588314"/>
          </a:xfrm>
          <a:prstGeom prst="ellipse">
            <a:avLst/>
          </a:prstGeom>
          <a:solidFill>
            <a:srgbClr val="A6D5EC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940196" y="2820805"/>
            <a:ext cx="355965" cy="40547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907704" y="3543948"/>
            <a:ext cx="554048" cy="588314"/>
          </a:xfrm>
          <a:prstGeom prst="ellipse">
            <a:avLst/>
          </a:prstGeom>
          <a:solidFill>
            <a:srgbClr val="A6D5EC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959678" y="3576915"/>
            <a:ext cx="355965" cy="40547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8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32187012"/>
              </p:ext>
            </p:extLst>
          </p:nvPr>
        </p:nvGraphicFramePr>
        <p:xfrm>
          <a:off x="7392" y="0"/>
          <a:ext cx="9144000" cy="5304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6" descr="C:\Users\PetrovaED\Desktop\yDF8kVzmlI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8848"/>
            <a:ext cx="1634285" cy="1243013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5891" y="128848"/>
            <a:ext cx="7576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0541" cmpd="sng">
                  <a:noFill/>
                  <a:prstDash val="solid"/>
                </a:ln>
                <a:solidFill>
                  <a:srgbClr val="0A741C"/>
                </a:solidFill>
                <a:effectLst>
                  <a:glow>
                    <a:schemeClr val="bg1">
                      <a:alpha val="95000"/>
                    </a:schemeClr>
                  </a:glow>
                </a:effectLst>
                <a:latin typeface="Bahnschrift SemiLight Condensed" panose="020B0502040204020203" pitchFamily="34" charset="0"/>
                <a:cs typeface="Arial" panose="020B0604020202020204" pitchFamily="34" charset="0"/>
              </a:rPr>
              <a:t>Отрасли и количество муниципальных услуг, передаваемых</a:t>
            </a:r>
            <a:br>
              <a:rPr lang="ru-RU" sz="2400" dirty="0" smtClean="0">
                <a:ln w="10541" cmpd="sng">
                  <a:noFill/>
                  <a:prstDash val="solid"/>
                </a:ln>
                <a:solidFill>
                  <a:srgbClr val="0A741C"/>
                </a:solidFill>
                <a:effectLst>
                  <a:glow>
                    <a:schemeClr val="bg1">
                      <a:alpha val="95000"/>
                    </a:schemeClr>
                  </a:glow>
                </a:effectLst>
                <a:latin typeface="Bahnschrift SemiLight Condensed" panose="020B0502040204020203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n w="10541" cmpd="sng">
                  <a:noFill/>
                  <a:prstDash val="solid"/>
                </a:ln>
                <a:solidFill>
                  <a:srgbClr val="0A741C"/>
                </a:solidFill>
                <a:effectLst>
                  <a:glow>
                    <a:schemeClr val="bg1">
                      <a:alpha val="95000"/>
                    </a:schemeClr>
                  </a:glow>
                </a:effectLst>
                <a:latin typeface="Bahnschrift SemiLight Condensed" panose="020B0502040204020203" pitchFamily="34" charset="0"/>
                <a:cs typeface="Arial" panose="020B0604020202020204" pitchFamily="34" charset="0"/>
              </a:rPr>
              <a:t> на исполнение негосударственным поставщикам</a:t>
            </a:r>
            <a:endParaRPr lang="ru-RU" sz="1200" b="1" spc="113" dirty="0">
              <a:solidFill>
                <a:srgbClr val="002060"/>
              </a:solidFill>
              <a:effectLst>
                <a:glow rad="266700">
                  <a:schemeClr val="bg1"/>
                </a:glow>
              </a:effectLst>
              <a:latin typeface="PF DinDisplay Pro Thin" panose="02000506000000020004" pitchFamily="2" charset="0"/>
              <a:cs typeface="Arial" panose="020B0604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AA7C148F-4776-45E4-B996-97D203F7201B}"/>
              </a:ext>
            </a:extLst>
          </p:cNvPr>
          <p:cNvGrpSpPr/>
          <p:nvPr/>
        </p:nvGrpSpPr>
        <p:grpSpPr>
          <a:xfrm>
            <a:off x="-108519" y="4083922"/>
            <a:ext cx="9144001" cy="1096064"/>
            <a:chOff x="0" y="6342662"/>
            <a:chExt cx="8659478" cy="563986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50E51D7F-6482-4093-844F-FA1FD8CBA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biLevel thresh="25000"/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0" y="6342664"/>
              <a:ext cx="3379715" cy="56398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D4E9F55A-75BA-4FD5-9EAC-A21F1394F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biLevel thresh="25000"/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3242168" y="6342664"/>
              <a:ext cx="2786171" cy="56398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36E7EC90-FAE5-4437-89D8-8714FBAA6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biLevel thresh="25000"/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5898594" y="6342662"/>
              <a:ext cx="2760884" cy="563984"/>
            </a:xfrm>
            <a:prstGeom prst="rect">
              <a:avLst/>
            </a:prstGeom>
          </p:spPr>
        </p:pic>
      </p:grp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9ECF7269-5EF5-4382-9F63-E1B0F1147DC6}"/>
              </a:ext>
            </a:extLst>
          </p:cNvPr>
          <p:cNvCxnSpPr>
            <a:cxnSpLocks/>
          </p:cNvCxnSpPr>
          <p:nvPr/>
        </p:nvCxnSpPr>
        <p:spPr>
          <a:xfrm>
            <a:off x="1331640" y="1371861"/>
            <a:ext cx="0" cy="3576153"/>
          </a:xfrm>
          <a:prstGeom prst="line">
            <a:avLst/>
          </a:prstGeom>
          <a:ln w="57150" cap="rnd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9ECF7269-5EF5-4382-9F63-E1B0F1147DC6}"/>
              </a:ext>
            </a:extLst>
          </p:cNvPr>
          <p:cNvCxnSpPr>
            <a:cxnSpLocks/>
          </p:cNvCxnSpPr>
          <p:nvPr/>
        </p:nvCxnSpPr>
        <p:spPr>
          <a:xfrm>
            <a:off x="3203848" y="1371861"/>
            <a:ext cx="0" cy="3551906"/>
          </a:xfrm>
          <a:prstGeom prst="line">
            <a:avLst/>
          </a:prstGeom>
          <a:ln w="57150" cap="rnd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9ECF7269-5EF5-4382-9F63-E1B0F1147DC6}"/>
              </a:ext>
            </a:extLst>
          </p:cNvPr>
          <p:cNvCxnSpPr>
            <a:cxnSpLocks/>
          </p:cNvCxnSpPr>
          <p:nvPr/>
        </p:nvCxnSpPr>
        <p:spPr>
          <a:xfrm>
            <a:off x="5362962" y="1371861"/>
            <a:ext cx="0" cy="3551906"/>
          </a:xfrm>
          <a:prstGeom prst="line">
            <a:avLst/>
          </a:prstGeom>
          <a:ln w="57150" cap="rnd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9ECF7269-5EF5-4382-9F63-E1B0F1147DC6}"/>
              </a:ext>
            </a:extLst>
          </p:cNvPr>
          <p:cNvCxnSpPr>
            <a:cxnSpLocks/>
          </p:cNvCxnSpPr>
          <p:nvPr/>
        </p:nvCxnSpPr>
        <p:spPr>
          <a:xfrm>
            <a:off x="7092280" y="1371861"/>
            <a:ext cx="0" cy="3551906"/>
          </a:xfrm>
          <a:prstGeom prst="line">
            <a:avLst/>
          </a:prstGeom>
          <a:ln w="57150" cap="rnd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427145" y="1371861"/>
            <a:ext cx="432048" cy="3576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72318" y="1371861"/>
            <a:ext cx="432048" cy="3576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36096" y="1347614"/>
            <a:ext cx="432048" cy="3576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36296" y="1371860"/>
            <a:ext cx="432048" cy="3576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8" name="Схема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850164"/>
              </p:ext>
            </p:extLst>
          </p:nvPr>
        </p:nvGraphicFramePr>
        <p:xfrm>
          <a:off x="1482171" y="750354"/>
          <a:ext cx="7478040" cy="40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321170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04853668"/>
              </p:ext>
            </p:extLst>
          </p:nvPr>
        </p:nvGraphicFramePr>
        <p:xfrm>
          <a:off x="7392" y="0"/>
          <a:ext cx="9144000" cy="5304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C:\Users\PetrovaED\Desktop\yDF8kVzmlI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4795"/>
            <a:ext cx="1496378" cy="127814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AA7C148F-4776-45E4-B996-97D203F7201B}"/>
              </a:ext>
            </a:extLst>
          </p:cNvPr>
          <p:cNvGrpSpPr/>
          <p:nvPr/>
        </p:nvGrpSpPr>
        <p:grpSpPr>
          <a:xfrm>
            <a:off x="-108519" y="4515966"/>
            <a:ext cx="9144001" cy="664020"/>
            <a:chOff x="0" y="6342662"/>
            <a:chExt cx="8659478" cy="563986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50E51D7F-6482-4093-844F-FA1FD8CBA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0" y="6342664"/>
              <a:ext cx="3379715" cy="56398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D4E9F55A-75BA-4FD5-9EAC-A21F1394F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242168" y="6342664"/>
              <a:ext cx="2786171" cy="56398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36E7EC90-FAE5-4437-89D8-8714FBAA6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898594" y="6342662"/>
              <a:ext cx="2760884" cy="563984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2373513" y="114256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10541" cmpd="sng">
                  <a:noFill/>
                  <a:prstDash val="solid"/>
                </a:ln>
                <a:solidFill>
                  <a:srgbClr val="0A741C"/>
                </a:solidFill>
                <a:effectLst>
                  <a:glow>
                    <a:schemeClr val="bg1">
                      <a:alpha val="95000"/>
                    </a:schemeClr>
                  </a:glow>
                </a:effectLst>
                <a:latin typeface="Bahnschrift SemiLight Condensed" panose="020B0502040204020203" pitchFamily="34" charset="0"/>
                <a:cs typeface="Arial" panose="020B0604020202020204" pitchFamily="34" charset="0"/>
              </a:rPr>
              <a:t>Количество негосударственных поставщиков услуг социальной </a:t>
            </a:r>
            <a:r>
              <a:rPr lang="ru-RU" sz="2400" dirty="0" smtClean="0">
                <a:ln w="10541" cmpd="sng">
                  <a:noFill/>
                  <a:prstDash val="solid"/>
                </a:ln>
                <a:solidFill>
                  <a:srgbClr val="0A741C"/>
                </a:solidFill>
                <a:effectLst>
                  <a:glow>
                    <a:schemeClr val="bg1">
                      <a:alpha val="95000"/>
                    </a:schemeClr>
                  </a:glow>
                </a:effectLst>
                <a:latin typeface="Bahnschrift SemiLight Condensed" panose="020B0502040204020203" pitchFamily="34" charset="0"/>
                <a:cs typeface="Arial" panose="020B0604020202020204" pitchFamily="34" charset="0"/>
              </a:rPr>
              <a:t>сферы</a:t>
            </a:r>
            <a:endParaRPr lang="ru-RU" sz="2400" dirty="0">
              <a:ln w="10541" cmpd="sng">
                <a:noFill/>
                <a:prstDash val="solid"/>
              </a:ln>
              <a:solidFill>
                <a:srgbClr val="0A741C"/>
              </a:solidFill>
              <a:effectLst>
                <a:glow>
                  <a:schemeClr val="bg1">
                    <a:alpha val="95000"/>
                  </a:schemeClr>
                </a:glow>
              </a:effectLst>
              <a:latin typeface="Bahnschrift SemiLight Condensed" panose="020B05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9ECF7269-5EF5-4382-9F63-E1B0F1147DC6}"/>
              </a:ext>
            </a:extLst>
          </p:cNvPr>
          <p:cNvCxnSpPr>
            <a:cxnSpLocks/>
          </p:cNvCxnSpPr>
          <p:nvPr/>
        </p:nvCxnSpPr>
        <p:spPr>
          <a:xfrm>
            <a:off x="2224349" y="1203598"/>
            <a:ext cx="0" cy="2934326"/>
          </a:xfrm>
          <a:prstGeom prst="line">
            <a:avLst/>
          </a:prstGeom>
          <a:ln w="57150" cap="rnd">
            <a:solidFill>
              <a:srgbClr val="FFFFFF">
                <a:alpha val="98039"/>
              </a:srgbClr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65326" y="4190034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2018</a:t>
            </a:r>
            <a:endParaRPr lang="ru-RU" sz="2000" b="1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32240" y="1869672"/>
            <a:ext cx="566514" cy="226825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563888" y="4191930"/>
            <a:ext cx="561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2019</a:t>
            </a:r>
            <a:endParaRPr lang="ru-RU" sz="2000" b="1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02833" y="4191930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2020</a:t>
            </a:r>
            <a:endParaRPr lang="ru-RU" sz="2000" b="1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52334" y="420287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2021</a:t>
            </a:r>
            <a:endParaRPr lang="ru-RU" sz="2000" b="1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30971" y="4191930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2022</a:t>
            </a:r>
            <a:endParaRPr lang="ru-RU" sz="2000" b="1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65326" y="2603688"/>
            <a:ext cx="566514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61</a:t>
            </a:r>
            <a:endParaRPr lang="ru-RU" sz="2000" b="1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63888" y="2378756"/>
            <a:ext cx="56137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89</a:t>
            </a:r>
            <a:endParaRPr lang="ru-RU" sz="2000" b="1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83577" y="2060218"/>
            <a:ext cx="566514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136</a:t>
            </a:r>
            <a:endParaRPr lang="ru-RU" sz="2000" b="1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24090" y="1734580"/>
            <a:ext cx="566514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196</a:t>
            </a:r>
            <a:endParaRPr lang="ru-RU" sz="2000" b="1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26113" y="1415556"/>
            <a:ext cx="562113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209</a:t>
            </a:r>
            <a:endParaRPr lang="ru-RU" sz="2000" b="1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24090" y="2193708"/>
            <a:ext cx="566514" cy="195619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483577" y="2517744"/>
            <a:ext cx="566514" cy="163215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563888" y="2841780"/>
            <a:ext cx="566514" cy="129614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566596" y="3057804"/>
            <a:ext cx="566514" cy="10801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9ECF7269-5EF5-4382-9F63-E1B0F1147DC6}"/>
              </a:ext>
            </a:extLst>
          </p:cNvPr>
          <p:cNvCxnSpPr>
            <a:cxnSpLocks/>
          </p:cNvCxnSpPr>
          <p:nvPr/>
        </p:nvCxnSpPr>
        <p:spPr>
          <a:xfrm>
            <a:off x="2224347" y="4137924"/>
            <a:ext cx="6048672" cy="0"/>
          </a:xfrm>
          <a:prstGeom prst="line">
            <a:avLst/>
          </a:prstGeom>
          <a:ln w="57150" cap="rnd">
            <a:solidFill>
              <a:srgbClr val="FFFFFF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7845758" y="1871197"/>
            <a:ext cx="283257" cy="18902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8129014" y="1791481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ЕД.</a:t>
            </a:r>
            <a:endParaRPr lang="ru-RU" sz="2000" b="1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84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24267996"/>
              </p:ext>
            </p:extLst>
          </p:nvPr>
        </p:nvGraphicFramePr>
        <p:xfrm>
          <a:off x="7392" y="0"/>
          <a:ext cx="9144000" cy="5304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C:\Users\PetrovaED\Desktop\yDF8kVzmlI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8848"/>
            <a:ext cx="1634285" cy="1392782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AA7C148F-4776-45E4-B996-97D203F7201B}"/>
              </a:ext>
            </a:extLst>
          </p:cNvPr>
          <p:cNvGrpSpPr/>
          <p:nvPr/>
        </p:nvGrpSpPr>
        <p:grpSpPr>
          <a:xfrm>
            <a:off x="-108519" y="4515966"/>
            <a:ext cx="9144001" cy="664020"/>
            <a:chOff x="0" y="6342662"/>
            <a:chExt cx="8659478" cy="563986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50E51D7F-6482-4093-844F-FA1FD8CBA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0" y="6342664"/>
              <a:ext cx="3379715" cy="56398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D4E9F55A-75BA-4FD5-9EAC-A21F1394F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242168" y="6342664"/>
              <a:ext cx="2786171" cy="56398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36E7EC90-FAE5-4437-89D8-8714FBAA6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898594" y="6342662"/>
              <a:ext cx="2760884" cy="563984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702543" y="7662"/>
            <a:ext cx="709227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n w="10541" cmpd="sng">
                  <a:noFill/>
                  <a:prstDash val="solid"/>
                </a:ln>
                <a:solidFill>
                  <a:srgbClr val="0A741C"/>
                </a:solidFill>
                <a:effectLst>
                  <a:glow>
                    <a:schemeClr val="bg1">
                      <a:alpha val="95000"/>
                    </a:schemeClr>
                  </a:glow>
                </a:effectLst>
                <a:latin typeface="Bahnschrift SemiLight Condensed" panose="020B0502040204020203" pitchFamily="34" charset="0"/>
                <a:cs typeface="Arial" panose="020B0604020202020204" pitchFamily="34" charset="0"/>
              </a:rPr>
              <a:t>Объем средств, </a:t>
            </a:r>
            <a:r>
              <a:rPr lang="ru-RU" sz="2600" dirty="0" smtClean="0">
                <a:ln w="10541" cmpd="sng">
                  <a:noFill/>
                  <a:prstDash val="solid"/>
                </a:ln>
                <a:solidFill>
                  <a:srgbClr val="0A741C"/>
                </a:solidFill>
                <a:effectLst>
                  <a:glow>
                    <a:schemeClr val="bg1">
                      <a:alpha val="95000"/>
                    </a:schemeClr>
                  </a:glow>
                </a:effectLst>
                <a:latin typeface="Bahnschrift SemiLight Condensed" panose="020B0502040204020203" pitchFamily="34" charset="0"/>
                <a:cs typeface="Arial" panose="020B0604020202020204" pitchFamily="34" charset="0"/>
              </a:rPr>
              <a:t>переданных </a:t>
            </a:r>
          </a:p>
          <a:p>
            <a:pPr algn="ctr"/>
            <a:r>
              <a:rPr lang="ru-RU" sz="2600" dirty="0" smtClean="0">
                <a:ln w="10541" cmpd="sng">
                  <a:noFill/>
                  <a:prstDash val="solid"/>
                </a:ln>
                <a:solidFill>
                  <a:srgbClr val="0A741C"/>
                </a:solidFill>
                <a:effectLst>
                  <a:glow>
                    <a:schemeClr val="bg1">
                      <a:alpha val="95000"/>
                    </a:schemeClr>
                  </a:glow>
                </a:effectLst>
                <a:latin typeface="Bahnschrift SemiLight Condensed" panose="020B0502040204020203" pitchFamily="34" charset="0"/>
                <a:cs typeface="Arial" panose="020B0604020202020204" pitchFamily="34" charset="0"/>
              </a:rPr>
              <a:t>негосударственным поставщикам</a:t>
            </a:r>
            <a:endParaRPr lang="ru-RU" sz="2600" dirty="0">
              <a:ln w="10541" cmpd="sng">
                <a:noFill/>
                <a:prstDash val="solid"/>
              </a:ln>
              <a:solidFill>
                <a:srgbClr val="0A741C"/>
              </a:solidFill>
              <a:effectLst>
                <a:glow>
                  <a:schemeClr val="bg1">
                    <a:alpha val="95000"/>
                  </a:schemeClr>
                </a:glow>
              </a:effectLst>
              <a:latin typeface="Bahnschrift SemiLight Condensed" panose="020B05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9ECF7269-5EF5-4382-9F63-E1B0F1147DC6}"/>
              </a:ext>
            </a:extLst>
          </p:cNvPr>
          <p:cNvCxnSpPr>
            <a:cxnSpLocks/>
          </p:cNvCxnSpPr>
          <p:nvPr/>
        </p:nvCxnSpPr>
        <p:spPr>
          <a:xfrm>
            <a:off x="2224347" y="4137924"/>
            <a:ext cx="6048672" cy="0"/>
          </a:xfrm>
          <a:prstGeom prst="line">
            <a:avLst/>
          </a:prstGeom>
          <a:ln w="57150" cap="rnd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9ECF7269-5EF5-4382-9F63-E1B0F1147DC6}"/>
              </a:ext>
            </a:extLst>
          </p:cNvPr>
          <p:cNvCxnSpPr>
            <a:cxnSpLocks/>
          </p:cNvCxnSpPr>
          <p:nvPr/>
        </p:nvCxnSpPr>
        <p:spPr>
          <a:xfrm>
            <a:off x="2051720" y="1869672"/>
            <a:ext cx="25155" cy="2268252"/>
          </a:xfrm>
          <a:prstGeom prst="line">
            <a:avLst/>
          </a:prstGeom>
          <a:ln w="57150" cap="rnd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26708" y="4191930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2018</a:t>
            </a:r>
            <a:endParaRPr lang="ru-RU" sz="2000" b="1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09986" y="4191930"/>
            <a:ext cx="561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2019</a:t>
            </a:r>
            <a:endParaRPr lang="ru-RU" sz="2000" b="1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02833" y="4191930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2020</a:t>
            </a:r>
            <a:endParaRPr lang="ru-RU" sz="2000" b="1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52334" y="420287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2021</a:t>
            </a:r>
            <a:endParaRPr lang="ru-RU" sz="2000" b="1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30971" y="4191930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2022</a:t>
            </a:r>
            <a:endParaRPr lang="ru-RU" sz="2000" b="1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1026" name="Picture 2" descr="C:\Users\PetrovaED\Desktop\1613643024_28-p-fon-dlya-prezentatsii-strelki-2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41" y="1104256"/>
            <a:ext cx="5589235" cy="291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9ECF7269-5EF5-4382-9F63-E1B0F1147DC6}"/>
              </a:ext>
            </a:extLst>
          </p:cNvPr>
          <p:cNvCxnSpPr>
            <a:cxnSpLocks/>
          </p:cNvCxnSpPr>
          <p:nvPr/>
        </p:nvCxnSpPr>
        <p:spPr>
          <a:xfrm>
            <a:off x="7028013" y="1869672"/>
            <a:ext cx="25155" cy="2214246"/>
          </a:xfrm>
          <a:prstGeom prst="line">
            <a:avLst/>
          </a:prstGeom>
          <a:ln w="19050" cap="rnd">
            <a:solidFill>
              <a:schemeClr val="bg1">
                <a:alpha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9ECF7269-5EF5-4382-9F63-E1B0F1147DC6}"/>
              </a:ext>
            </a:extLst>
          </p:cNvPr>
          <p:cNvCxnSpPr>
            <a:cxnSpLocks/>
          </p:cNvCxnSpPr>
          <p:nvPr/>
        </p:nvCxnSpPr>
        <p:spPr>
          <a:xfrm>
            <a:off x="5931506" y="2753873"/>
            <a:ext cx="12578" cy="1448997"/>
          </a:xfrm>
          <a:prstGeom prst="line">
            <a:avLst/>
          </a:prstGeom>
          <a:ln w="19050" cap="rnd">
            <a:solidFill>
              <a:schemeClr val="bg1">
                <a:alpha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9ECF7269-5EF5-4382-9F63-E1B0F1147DC6}"/>
              </a:ext>
            </a:extLst>
          </p:cNvPr>
          <p:cNvCxnSpPr>
            <a:cxnSpLocks/>
          </p:cNvCxnSpPr>
          <p:nvPr/>
        </p:nvCxnSpPr>
        <p:spPr>
          <a:xfrm>
            <a:off x="4730642" y="3136882"/>
            <a:ext cx="12578" cy="943170"/>
          </a:xfrm>
          <a:prstGeom prst="line">
            <a:avLst/>
          </a:prstGeom>
          <a:ln w="19050" cap="rnd">
            <a:solidFill>
              <a:schemeClr val="bg1">
                <a:alpha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3563889" y="3645484"/>
            <a:ext cx="280686" cy="260467"/>
          </a:xfrm>
          <a:prstGeom prst="ellipse">
            <a:avLst/>
          </a:prstGeom>
          <a:solidFill>
            <a:srgbClr val="A6D5EC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671827" y="3753918"/>
            <a:ext cx="290747" cy="212158"/>
          </a:xfrm>
          <a:prstGeom prst="ellipse">
            <a:avLst/>
          </a:prstGeom>
          <a:solidFill>
            <a:srgbClr val="A6D5EC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2723801" y="3786885"/>
            <a:ext cx="186799" cy="14622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617003" y="3686122"/>
            <a:ext cx="161534" cy="1791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9ECF7269-5EF5-4382-9F63-E1B0F1147DC6}"/>
              </a:ext>
            </a:extLst>
          </p:cNvPr>
          <p:cNvCxnSpPr>
            <a:cxnSpLocks/>
          </p:cNvCxnSpPr>
          <p:nvPr/>
        </p:nvCxnSpPr>
        <p:spPr>
          <a:xfrm>
            <a:off x="3914184" y="3509795"/>
            <a:ext cx="0" cy="628129"/>
          </a:xfrm>
          <a:prstGeom prst="line">
            <a:avLst/>
          </a:prstGeom>
          <a:ln w="19050" cap="rnd">
            <a:solidFill>
              <a:schemeClr val="bg1">
                <a:alpha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9ECF7269-5EF5-4382-9F63-E1B0F1147DC6}"/>
              </a:ext>
            </a:extLst>
          </p:cNvPr>
          <p:cNvCxnSpPr>
            <a:cxnSpLocks/>
          </p:cNvCxnSpPr>
          <p:nvPr/>
        </p:nvCxnSpPr>
        <p:spPr>
          <a:xfrm>
            <a:off x="3023143" y="3625788"/>
            <a:ext cx="0" cy="512136"/>
          </a:xfrm>
          <a:prstGeom prst="line">
            <a:avLst/>
          </a:prstGeom>
          <a:ln w="19050" cap="rnd">
            <a:solidFill>
              <a:schemeClr val="bg1">
                <a:alpha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9ECF7269-5EF5-4382-9F63-E1B0F1147DC6}"/>
              </a:ext>
            </a:extLst>
          </p:cNvPr>
          <p:cNvCxnSpPr>
            <a:cxnSpLocks/>
          </p:cNvCxnSpPr>
          <p:nvPr/>
        </p:nvCxnSpPr>
        <p:spPr>
          <a:xfrm flipH="1">
            <a:off x="2584852" y="3608467"/>
            <a:ext cx="434363" cy="0"/>
          </a:xfrm>
          <a:prstGeom prst="line">
            <a:avLst/>
          </a:prstGeom>
          <a:ln w="19050" cap="rnd">
            <a:solidFill>
              <a:schemeClr val="bg1">
                <a:alpha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9ECF7269-5EF5-4382-9F63-E1B0F1147DC6}"/>
              </a:ext>
            </a:extLst>
          </p:cNvPr>
          <p:cNvCxnSpPr>
            <a:cxnSpLocks/>
          </p:cNvCxnSpPr>
          <p:nvPr/>
        </p:nvCxnSpPr>
        <p:spPr>
          <a:xfrm flipH="1">
            <a:off x="3556960" y="3510443"/>
            <a:ext cx="349032" cy="0"/>
          </a:xfrm>
          <a:prstGeom prst="line">
            <a:avLst/>
          </a:prstGeom>
          <a:ln w="19050" cap="rnd">
            <a:solidFill>
              <a:schemeClr val="bg1">
                <a:alpha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9ECF7269-5EF5-4382-9F63-E1B0F1147DC6}"/>
              </a:ext>
            </a:extLst>
          </p:cNvPr>
          <p:cNvCxnSpPr>
            <a:cxnSpLocks/>
          </p:cNvCxnSpPr>
          <p:nvPr/>
        </p:nvCxnSpPr>
        <p:spPr>
          <a:xfrm flipH="1">
            <a:off x="4283968" y="3140469"/>
            <a:ext cx="446674" cy="0"/>
          </a:xfrm>
          <a:prstGeom prst="line">
            <a:avLst/>
          </a:prstGeom>
          <a:ln w="19050" cap="rnd">
            <a:solidFill>
              <a:schemeClr val="bg1">
                <a:alpha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9ECF7269-5EF5-4382-9F63-E1B0F1147DC6}"/>
              </a:ext>
            </a:extLst>
          </p:cNvPr>
          <p:cNvCxnSpPr>
            <a:cxnSpLocks/>
          </p:cNvCxnSpPr>
          <p:nvPr/>
        </p:nvCxnSpPr>
        <p:spPr>
          <a:xfrm flipH="1">
            <a:off x="5436096" y="2753873"/>
            <a:ext cx="495410" cy="0"/>
          </a:xfrm>
          <a:prstGeom prst="line">
            <a:avLst/>
          </a:prstGeom>
          <a:ln w="19050" cap="rnd">
            <a:solidFill>
              <a:schemeClr val="bg1">
                <a:alpha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9ECF7269-5EF5-4382-9F63-E1B0F1147DC6}"/>
              </a:ext>
            </a:extLst>
          </p:cNvPr>
          <p:cNvCxnSpPr>
            <a:cxnSpLocks/>
          </p:cNvCxnSpPr>
          <p:nvPr/>
        </p:nvCxnSpPr>
        <p:spPr>
          <a:xfrm flipH="1">
            <a:off x="6516216" y="1869672"/>
            <a:ext cx="513874" cy="0"/>
          </a:xfrm>
          <a:prstGeom prst="line">
            <a:avLst/>
          </a:prstGeom>
          <a:ln w="19050" cap="rnd">
            <a:solidFill>
              <a:schemeClr val="bg1">
                <a:alpha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518141" y="3225678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112,9</a:t>
            </a:r>
            <a:endParaRPr lang="ru-RU" sz="2000" b="1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25142" y="316639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124,3</a:t>
            </a:r>
            <a:endParaRPr lang="ru-RU" sz="2000" b="1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03375" y="2766280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135,5</a:t>
            </a:r>
            <a:endParaRPr lang="ru-RU" sz="2000" b="1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33019" y="236617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156,4</a:t>
            </a:r>
            <a:endParaRPr lang="ru-RU" sz="2000" b="1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41515" y="1469562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158,8</a:t>
            </a:r>
            <a:endParaRPr lang="ru-RU" sz="2000" b="1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07508" y="1839652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Млн.руб</a:t>
            </a:r>
            <a:r>
              <a:rPr lang="ru-RU" sz="2000" b="1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58500904"/>
              </p:ext>
            </p:extLst>
          </p:nvPr>
        </p:nvGraphicFramePr>
        <p:xfrm>
          <a:off x="7392" y="0"/>
          <a:ext cx="9144000" cy="5304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C:\Users\PetrovaED\Desktop\yDF8kVzmlI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8" y="229625"/>
            <a:ext cx="1634285" cy="1331695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AA7C148F-4776-45E4-B996-97D203F7201B}"/>
              </a:ext>
            </a:extLst>
          </p:cNvPr>
          <p:cNvGrpSpPr/>
          <p:nvPr/>
        </p:nvGrpSpPr>
        <p:grpSpPr>
          <a:xfrm>
            <a:off x="-108519" y="4515966"/>
            <a:ext cx="9144001" cy="664020"/>
            <a:chOff x="0" y="6342662"/>
            <a:chExt cx="8659478" cy="563986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50E51D7F-6482-4093-844F-FA1FD8CBA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0" y="6342664"/>
              <a:ext cx="3379715" cy="56398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D4E9F55A-75BA-4FD5-9EAC-A21F1394F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242168" y="6342664"/>
              <a:ext cx="2786171" cy="56398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36E7EC90-FAE5-4437-89D8-8714FBAA6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898594" y="6342662"/>
              <a:ext cx="2760884" cy="563984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872395" y="144227"/>
            <a:ext cx="68762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ln w="10541" cmpd="sng">
                  <a:noFill/>
                  <a:prstDash val="solid"/>
                </a:ln>
                <a:solidFill>
                  <a:srgbClr val="0A741C"/>
                </a:solidFill>
                <a:effectLst>
                  <a:glow>
                    <a:schemeClr val="bg1">
                      <a:alpha val="95000"/>
                    </a:schemeClr>
                  </a:glow>
                </a:effectLst>
                <a:latin typeface="Bahnschrift SemiLight Condensed" panose="020B0502040204020203" pitchFamily="34" charset="0"/>
                <a:cs typeface="Arial" panose="020B0604020202020204" pitchFamily="34" charset="0"/>
              </a:rPr>
              <a:t>Количество </a:t>
            </a:r>
            <a:r>
              <a:rPr lang="ru-RU" sz="2600" dirty="0">
                <a:ln w="10541" cmpd="sng">
                  <a:noFill/>
                  <a:prstDash val="solid"/>
                </a:ln>
                <a:solidFill>
                  <a:srgbClr val="0A741C"/>
                </a:solidFill>
                <a:effectLst>
                  <a:glow>
                    <a:schemeClr val="bg1">
                      <a:alpha val="95000"/>
                    </a:schemeClr>
                  </a:glow>
                </a:effectLst>
                <a:latin typeface="Bahnschrift SemiLight Condensed" panose="020B0502040204020203" pitchFamily="34" charset="0"/>
                <a:cs typeface="Arial" panose="020B0604020202020204" pitchFamily="34" charset="0"/>
              </a:rPr>
              <a:t>негосударственных поставщиков, которым предоставлены меры поддержки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9ECF7269-5EF5-4382-9F63-E1B0F1147DC6}"/>
              </a:ext>
            </a:extLst>
          </p:cNvPr>
          <p:cNvCxnSpPr>
            <a:cxnSpLocks/>
          </p:cNvCxnSpPr>
          <p:nvPr/>
        </p:nvCxnSpPr>
        <p:spPr>
          <a:xfrm flipV="1">
            <a:off x="1862939" y="4093786"/>
            <a:ext cx="6975126" cy="18278"/>
          </a:xfrm>
          <a:prstGeom prst="line">
            <a:avLst/>
          </a:prstGeom>
          <a:ln w="57150" cap="rnd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9ECF7269-5EF5-4382-9F63-E1B0F1147DC6}"/>
              </a:ext>
            </a:extLst>
          </p:cNvPr>
          <p:cNvCxnSpPr>
            <a:cxnSpLocks/>
          </p:cNvCxnSpPr>
          <p:nvPr/>
        </p:nvCxnSpPr>
        <p:spPr>
          <a:xfrm>
            <a:off x="1821334" y="1789806"/>
            <a:ext cx="25155" cy="2322258"/>
          </a:xfrm>
          <a:prstGeom prst="line">
            <a:avLst/>
          </a:prstGeom>
          <a:ln w="57150" cap="rnd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21776" y="4215886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2018</a:t>
            </a:r>
            <a:endParaRPr lang="ru-RU" sz="2000" b="1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60522" y="4215886"/>
            <a:ext cx="561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2019</a:t>
            </a:r>
            <a:endParaRPr lang="ru-RU" sz="2000" b="1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00873" y="4215886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2020</a:t>
            </a:r>
            <a:endParaRPr lang="ru-RU" sz="2000" b="1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20118" y="4215883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2021</a:t>
            </a:r>
            <a:endParaRPr lang="ru-RU" sz="2000" b="1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45361" y="4215886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2022</a:t>
            </a:r>
            <a:endParaRPr lang="ru-RU" sz="2000" b="1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864717" y="2887889"/>
            <a:ext cx="1512249" cy="1216041"/>
          </a:xfrm>
          <a:prstGeom prst="ellipse">
            <a:avLst/>
          </a:prstGeom>
          <a:solidFill>
            <a:srgbClr val="92D050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846488" y="3132848"/>
            <a:ext cx="1215816" cy="979217"/>
          </a:xfrm>
          <a:prstGeom prst="ellipse">
            <a:avLst/>
          </a:prstGeom>
          <a:solidFill>
            <a:srgbClr val="92D050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2006436" y="3384252"/>
            <a:ext cx="909381" cy="753673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034415" y="3239246"/>
            <a:ext cx="1091231" cy="887552"/>
          </a:xfrm>
          <a:prstGeom prst="ellipse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2157108" y="353030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42</a:t>
            </a:r>
            <a:endParaRPr lang="ru-RU" sz="2400" b="1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4079066" y="2701781"/>
            <a:ext cx="1645063" cy="1454076"/>
          </a:xfrm>
          <a:prstGeom prst="ellipse">
            <a:avLst/>
          </a:prstGeom>
          <a:solidFill>
            <a:srgbClr val="92D050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232736" y="3057804"/>
            <a:ext cx="1319599" cy="1068792"/>
          </a:xfrm>
          <a:prstGeom prst="ellipse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463355" y="2571750"/>
            <a:ext cx="1776877" cy="1555005"/>
          </a:xfrm>
          <a:prstGeom prst="ellipse">
            <a:avLst/>
          </a:prstGeom>
          <a:solidFill>
            <a:srgbClr val="92D050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631069" y="2887890"/>
            <a:ext cx="1440161" cy="1216041"/>
          </a:xfrm>
          <a:prstGeom prst="ellipse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986976" y="2301721"/>
            <a:ext cx="2048505" cy="1843313"/>
          </a:xfrm>
          <a:prstGeom prst="ellipse">
            <a:avLst/>
          </a:prstGeom>
          <a:solidFill>
            <a:srgbClr val="92D050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7164289" y="2701781"/>
            <a:ext cx="1673776" cy="1410284"/>
          </a:xfrm>
          <a:prstGeom prst="ellipse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3283320" y="3349253"/>
            <a:ext cx="519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47</a:t>
            </a:r>
            <a:endParaRPr lang="ru-RU" sz="3200" b="1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50242" y="3092746"/>
            <a:ext cx="5822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66</a:t>
            </a:r>
            <a:endParaRPr lang="ru-RU" sz="4000" b="1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65205" y="2941588"/>
            <a:ext cx="590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75</a:t>
            </a:r>
            <a:endParaRPr lang="ru-RU" sz="4000" b="1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06065" y="2840620"/>
            <a:ext cx="579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76</a:t>
            </a:r>
            <a:endParaRPr lang="ru-RU" sz="4000" b="1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7562213" y="1475895"/>
            <a:ext cx="290747" cy="212158"/>
          </a:xfrm>
          <a:prstGeom prst="ellipse">
            <a:avLst/>
          </a:prstGeom>
          <a:solidFill>
            <a:srgbClr val="92D050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7614187" y="1508863"/>
            <a:ext cx="186799" cy="14622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7872484" y="1431932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ЕД.</a:t>
            </a:r>
            <a:endParaRPr lang="ru-RU" sz="2000" b="1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0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2339754" y="4211942"/>
            <a:ext cx="792087" cy="32403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1889684"/>
            <a:ext cx="3528392" cy="32403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AA7C148F-4776-45E4-B996-97D203F7201B}"/>
              </a:ext>
            </a:extLst>
          </p:cNvPr>
          <p:cNvGrpSpPr/>
          <p:nvPr/>
        </p:nvGrpSpPr>
        <p:grpSpPr>
          <a:xfrm>
            <a:off x="-108519" y="4515966"/>
            <a:ext cx="9144001" cy="664020"/>
            <a:chOff x="0" y="6342662"/>
            <a:chExt cx="8659478" cy="563986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50E51D7F-6482-4093-844F-FA1FD8CBA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0" y="6342664"/>
              <a:ext cx="3379715" cy="56398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D4E9F55A-75BA-4FD5-9EAC-A21F1394F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242168" y="6342664"/>
              <a:ext cx="2786171" cy="56398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36E7EC90-FAE5-4437-89D8-8714FBAA6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898594" y="6342662"/>
              <a:ext cx="2760884" cy="563984"/>
            </a:xfrm>
            <a:prstGeom prst="rect">
              <a:avLst/>
            </a:prstGeom>
          </p:spPr>
        </p:pic>
      </p:grpSp>
      <p:sp>
        <p:nvSpPr>
          <p:cNvPr id="44" name="Прямоугольник 43"/>
          <p:cNvSpPr/>
          <p:nvPr/>
        </p:nvSpPr>
        <p:spPr>
          <a:xfrm>
            <a:off x="2343936" y="3617876"/>
            <a:ext cx="2660113" cy="32403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343936" y="3077816"/>
            <a:ext cx="3092161" cy="32403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343935" y="2483750"/>
            <a:ext cx="3528392" cy="32403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32769014"/>
              </p:ext>
            </p:extLst>
          </p:nvPr>
        </p:nvGraphicFramePr>
        <p:xfrm>
          <a:off x="7392" y="0"/>
          <a:ext cx="9144000" cy="5304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4" name="Picture 6" descr="C:\Users\PetrovaED\Desktop\yDF8kVzmlIU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8848"/>
            <a:ext cx="1634285" cy="1243013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40942" y="128848"/>
            <a:ext cx="72864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 w="10541" cmpd="sng">
                  <a:noFill/>
                  <a:prstDash val="solid"/>
                </a:ln>
                <a:solidFill>
                  <a:srgbClr val="0A741C"/>
                </a:solidFill>
                <a:effectLst>
                  <a:glow>
                    <a:schemeClr val="bg1">
                      <a:alpha val="95000"/>
                    </a:schemeClr>
                  </a:glow>
                </a:effectLst>
                <a:latin typeface="Bahnschrift SemiLight Condensed" panose="020B0502040204020203" pitchFamily="34" charset="0"/>
                <a:cs typeface="Arial" panose="020B0604020202020204" pitchFamily="34" charset="0"/>
              </a:rPr>
              <a:t>Доля детей, посещающих частные детские сады от общей численности детей, посещающих </a:t>
            </a:r>
            <a:r>
              <a:rPr lang="ru-RU" sz="2800" dirty="0" smtClean="0">
                <a:ln w="10541" cmpd="sng">
                  <a:noFill/>
                  <a:prstDash val="solid"/>
                </a:ln>
                <a:solidFill>
                  <a:srgbClr val="0A741C"/>
                </a:solidFill>
                <a:effectLst>
                  <a:glow>
                    <a:schemeClr val="bg1">
                      <a:alpha val="95000"/>
                    </a:schemeClr>
                  </a:glow>
                </a:effectLst>
                <a:latin typeface="Bahnschrift SemiLight Condensed" panose="020B0502040204020203" pitchFamily="34" charset="0"/>
                <a:cs typeface="Arial" panose="020B0604020202020204" pitchFamily="34" charset="0"/>
              </a:rPr>
              <a:t>детские </a:t>
            </a:r>
            <a:r>
              <a:rPr lang="ru-RU" sz="2800" dirty="0">
                <a:ln w="10541" cmpd="sng">
                  <a:noFill/>
                  <a:prstDash val="solid"/>
                </a:ln>
                <a:solidFill>
                  <a:srgbClr val="0A741C"/>
                </a:solidFill>
                <a:effectLst>
                  <a:glow>
                    <a:schemeClr val="bg1">
                      <a:alpha val="95000"/>
                    </a:schemeClr>
                  </a:glow>
                </a:effectLst>
                <a:latin typeface="Bahnschrift SemiLight Condensed" panose="020B0502040204020203" pitchFamily="34" charset="0"/>
                <a:cs typeface="Arial" panose="020B0604020202020204" pitchFamily="34" charset="0"/>
              </a:rPr>
              <a:t>сады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8716589"/>
              </p:ext>
            </p:extLst>
          </p:nvPr>
        </p:nvGraphicFramePr>
        <p:xfrm>
          <a:off x="1481800" y="1846267"/>
          <a:ext cx="4962409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5589070" y="1755971"/>
            <a:ext cx="283257" cy="1890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891531" y="1527315"/>
            <a:ext cx="457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%</a:t>
            </a:r>
            <a:endParaRPr lang="ru-RU" sz="3600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9744" y="2483750"/>
            <a:ext cx="2304257" cy="121337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5" t="14293" r="29682" b="20000"/>
          <a:stretch/>
        </p:blipFill>
        <p:spPr bwMode="auto">
          <a:xfrm>
            <a:off x="6839743" y="3718562"/>
            <a:ext cx="2304257" cy="140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B862655-884E-4AE8-8E88-44813A508D1D}"/>
              </a:ext>
            </a:extLst>
          </p:cNvPr>
          <p:cNvSpPr txBox="1"/>
          <p:nvPr/>
        </p:nvSpPr>
        <p:spPr>
          <a:xfrm>
            <a:off x="6688519" y="2518233"/>
            <a:ext cx="2495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Light Condensed" panose="020B0502040204020203" pitchFamily="34" charset="0"/>
              </a:rPr>
              <a:t>Увеличилось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rgbClr val="0A741C"/>
                </a:solidFill>
                <a:effectLst>
                  <a:glow rad="190500">
                    <a:schemeClr val="bg1"/>
                  </a:glow>
                </a:effectLst>
                <a:latin typeface="Bahnschrift Light Condensed" panose="020B0502040204020203" pitchFamily="34" charset="0"/>
              </a:rPr>
              <a:t>В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A741C"/>
                </a:solidFill>
                <a:effectLst>
                  <a:glow rad="190500">
                    <a:schemeClr val="bg1"/>
                  </a:glow>
                </a:effectLst>
                <a:uLnTx/>
                <a:uFillTx/>
                <a:latin typeface="Bahnschrift Light Condensed" panose="020B0502040204020203" pitchFamily="34" charset="0"/>
              </a:rPr>
              <a:t> </a:t>
            </a:r>
            <a:r>
              <a:rPr lang="ru-RU" sz="2400" dirty="0">
                <a:solidFill>
                  <a:srgbClr val="0A741C"/>
                </a:solidFill>
                <a:effectLst>
                  <a:glow rad="190500">
                    <a:schemeClr val="bg1"/>
                  </a:glow>
                </a:effectLst>
                <a:latin typeface="Bahnschrift Light Condensed" panose="020B0502040204020203" pitchFamily="34" charset="0"/>
              </a:rPr>
              <a:t>5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A741C"/>
                </a:solidFill>
                <a:effectLst>
                  <a:glow rad="190500">
                    <a:schemeClr val="bg1"/>
                  </a:glow>
                </a:effectLst>
                <a:uLnTx/>
                <a:uFillTx/>
                <a:latin typeface="Bahnschrift Light Condensed" panose="020B0502040204020203" pitchFamily="34" charset="0"/>
              </a:rPr>
              <a:t>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A741C"/>
                </a:solidFill>
                <a:effectLst>
                  <a:glow rad="190500">
                    <a:schemeClr val="bg1"/>
                  </a:glow>
                </a:effectLst>
                <a:uLnTx/>
                <a:uFillTx/>
                <a:latin typeface="Bahnschrift Light Condensed" panose="020B0502040204020203" pitchFamily="34" charset="0"/>
              </a:rPr>
              <a:t>РАЗ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за пять лет</a:t>
            </a:r>
          </a:p>
        </p:txBody>
      </p:sp>
      <p:pic>
        <p:nvPicPr>
          <p:cNvPr id="2051" name="Picture 3" descr="C:\Users\PetrovaED\Desktop\1607622802967_692197 (1).jpe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44" y="1037159"/>
            <a:ext cx="2304256" cy="143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AA7C148F-4776-45E4-B996-97D203F7201B}"/>
              </a:ext>
            </a:extLst>
          </p:cNvPr>
          <p:cNvGrpSpPr/>
          <p:nvPr/>
        </p:nvGrpSpPr>
        <p:grpSpPr>
          <a:xfrm>
            <a:off x="73176" y="4535978"/>
            <a:ext cx="9144001" cy="664020"/>
            <a:chOff x="0" y="6342662"/>
            <a:chExt cx="8659478" cy="563986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50E51D7F-6482-4093-844F-FA1FD8CBA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0" y="6342664"/>
              <a:ext cx="3379715" cy="563982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D4E9F55A-75BA-4FD5-9EAC-A21F1394F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3242168" y="6342664"/>
              <a:ext cx="2786171" cy="563984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36E7EC90-FAE5-4437-89D8-8714FBAA6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5898594" y="6342662"/>
              <a:ext cx="2760884" cy="563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142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26428936"/>
              </p:ext>
            </p:extLst>
          </p:nvPr>
        </p:nvGraphicFramePr>
        <p:xfrm>
          <a:off x="7392" y="0"/>
          <a:ext cx="9144000" cy="5304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6" descr="C:\Users\PetrovaED\Desktop\yDF8kVzmlI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8848"/>
            <a:ext cx="1634285" cy="1243013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4E9F55A-75BA-4FD5-9EAC-A21F1394F479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25000"/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flipH="1">
            <a:off x="827583" y="3338215"/>
            <a:ext cx="8064896" cy="19698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6E7EC90-FAE5-4437-89D8-8714FBAA6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25000"/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902356" y="3210342"/>
            <a:ext cx="4510025" cy="196015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195736" y="215030"/>
            <a:ext cx="657435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n w="10541" cmpd="sng">
                  <a:noFill/>
                  <a:prstDash val="solid"/>
                </a:ln>
                <a:solidFill>
                  <a:srgbClr val="0A741C"/>
                </a:solidFill>
                <a:effectLst>
                  <a:glow>
                    <a:schemeClr val="bg1">
                      <a:alpha val="95000"/>
                    </a:schemeClr>
                  </a:glow>
                </a:effectLst>
                <a:latin typeface="Bahnschrift SemiLight Condensed" panose="020B0502040204020203" pitchFamily="34" charset="0"/>
                <a:cs typeface="Arial" panose="020B0604020202020204" pitchFamily="34" charset="0"/>
              </a:rPr>
              <a:t>Опыт реализации социальных проектов.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55166140"/>
              </p:ext>
            </p:extLst>
          </p:nvPr>
        </p:nvGraphicFramePr>
        <p:xfrm>
          <a:off x="2051720" y="1115986"/>
          <a:ext cx="6912768" cy="3832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3" t="21156" r="38585" b="23454"/>
          <a:stretch/>
        </p:blipFill>
        <p:spPr bwMode="auto">
          <a:xfrm>
            <a:off x="2230244" y="1275607"/>
            <a:ext cx="2144187" cy="141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PetrovaED\Desktop\a_29f14458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042" y="1275607"/>
            <a:ext cx="1167061" cy="84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0" t="23555" r="57360" b="35911"/>
          <a:stretch/>
        </p:blipFill>
        <p:spPr bwMode="auto">
          <a:xfrm>
            <a:off x="5534937" y="1275606"/>
            <a:ext cx="1053287" cy="84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9" t="17135" r="27862" b="51678"/>
          <a:stretch/>
        </p:blipFill>
        <p:spPr bwMode="auto">
          <a:xfrm>
            <a:off x="4442826" y="2059321"/>
            <a:ext cx="2145398" cy="63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" t="13412" r="51296" b="18080"/>
          <a:stretch/>
        </p:blipFill>
        <p:spPr bwMode="auto">
          <a:xfrm>
            <a:off x="6660232" y="1275607"/>
            <a:ext cx="2109859" cy="141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8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70733936"/>
              </p:ext>
            </p:extLst>
          </p:nvPr>
        </p:nvGraphicFramePr>
        <p:xfrm>
          <a:off x="7392" y="0"/>
          <a:ext cx="9144000" cy="5304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C:\Users\PetrovaED\Desktop\yDF8kVzmlI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8848"/>
            <a:ext cx="1634285" cy="1243013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AA7C148F-4776-45E4-B996-97D203F7201B}"/>
              </a:ext>
            </a:extLst>
          </p:cNvPr>
          <p:cNvGrpSpPr/>
          <p:nvPr/>
        </p:nvGrpSpPr>
        <p:grpSpPr>
          <a:xfrm>
            <a:off x="-108519" y="4515966"/>
            <a:ext cx="9144001" cy="664020"/>
            <a:chOff x="0" y="6342662"/>
            <a:chExt cx="8659478" cy="563986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50E51D7F-6482-4093-844F-FA1FD8CBA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0" y="6342664"/>
              <a:ext cx="3379715" cy="56398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D4E9F55A-75BA-4FD5-9EAC-A21F1394F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242168" y="6342664"/>
              <a:ext cx="2786171" cy="56398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36E7EC90-FAE5-4437-89D8-8714FBAA6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898594" y="6342662"/>
              <a:ext cx="2760884" cy="563984"/>
            </a:xfrm>
            <a:prstGeom prst="rect">
              <a:avLst/>
            </a:prstGeom>
          </p:spPr>
        </p:pic>
      </p:grpSp>
      <p:sp>
        <p:nvSpPr>
          <p:cNvPr id="13" name="Прямоугольник 12"/>
          <p:cNvSpPr/>
          <p:nvPr/>
        </p:nvSpPr>
        <p:spPr>
          <a:xfrm>
            <a:off x="2195736" y="215030"/>
            <a:ext cx="657435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n w="10541" cmpd="sng">
                  <a:noFill/>
                  <a:prstDash val="solid"/>
                </a:ln>
                <a:solidFill>
                  <a:srgbClr val="0A741C"/>
                </a:solidFill>
                <a:effectLst>
                  <a:glow>
                    <a:schemeClr val="bg1">
                      <a:alpha val="95000"/>
                    </a:schemeClr>
                  </a:glow>
                </a:effectLst>
                <a:latin typeface="Bahnschrift SemiLight Condensed" panose="020B0502040204020203" pitchFamily="34" charset="0"/>
                <a:cs typeface="Arial" panose="020B0604020202020204" pitchFamily="34" charset="0"/>
              </a:rPr>
              <a:t>Опыт реализации социальных проектов.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0015" y="2211710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</a:rPr>
              <a:t>На базе 9 школы 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ИП </a:t>
            </a:r>
            <a:r>
              <a:rPr lang="ru-RU" sz="1600" dirty="0">
                <a:solidFill>
                  <a:schemeClr val="bg1"/>
                </a:solidFill>
              </a:rPr>
              <a:t>Андреевым </a:t>
            </a:r>
            <a:r>
              <a:rPr lang="ru-RU" sz="1600" dirty="0" err="1">
                <a:solidFill>
                  <a:schemeClr val="bg1"/>
                </a:solidFill>
              </a:rPr>
              <a:t>Раяном</a:t>
            </a:r>
            <a:r>
              <a:rPr lang="ru-RU" sz="1600" dirty="0">
                <a:solidFill>
                  <a:schemeClr val="bg1"/>
                </a:solidFill>
              </a:rPr>
              <a:t> Валерьевичем 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реализуется </a:t>
            </a:r>
            <a:r>
              <a:rPr lang="ru-RU" sz="1600" dirty="0">
                <a:solidFill>
                  <a:schemeClr val="bg1"/>
                </a:solidFill>
              </a:rPr>
              <a:t>инновационный проект в сфере образования 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«</a:t>
            </a:r>
            <a:r>
              <a:rPr lang="ru-RU" sz="1600" b="1" dirty="0">
                <a:solidFill>
                  <a:schemeClr val="bg1"/>
                </a:solidFill>
              </a:rPr>
              <a:t>Сити-фермер </a:t>
            </a:r>
            <a:r>
              <a:rPr lang="ru-RU" sz="1600" b="1" dirty="0" err="1">
                <a:solidFill>
                  <a:schemeClr val="bg1"/>
                </a:solidFill>
              </a:rPr>
              <a:t>Junior</a:t>
            </a:r>
            <a:r>
              <a:rPr lang="ru-RU" sz="1600" b="1" dirty="0">
                <a:solidFill>
                  <a:schemeClr val="bg1"/>
                </a:solidFill>
              </a:rPr>
              <a:t> 1.0»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r"/>
            <a:r>
              <a:rPr lang="ru-RU" sz="1600" b="1" dirty="0" err="1" smtClean="0">
                <a:solidFill>
                  <a:schemeClr val="bg1"/>
                </a:solidFill>
              </a:rPr>
              <a:t>гастрофермы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Le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r</a:t>
            </a:r>
            <a:r>
              <a:rPr lang="ru-RU" sz="1600" b="1" dirty="0" err="1">
                <a:solidFill>
                  <a:schemeClr val="bg1"/>
                </a:solidFill>
              </a:rPr>
              <a:t>ediska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8" t="19290" r="28000" b="47320"/>
          <a:stretch/>
        </p:blipFill>
        <p:spPr bwMode="auto">
          <a:xfrm>
            <a:off x="4499992" y="987574"/>
            <a:ext cx="4608512" cy="150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1" t="22508" r="51276" b="27321"/>
          <a:stretch/>
        </p:blipFill>
        <p:spPr bwMode="auto">
          <a:xfrm>
            <a:off x="6779006" y="2490474"/>
            <a:ext cx="2352906" cy="202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28252" r="51276" b="35451"/>
          <a:stretch/>
        </p:blipFill>
        <p:spPr bwMode="auto">
          <a:xfrm>
            <a:off x="4499992" y="2490474"/>
            <a:ext cx="2341976" cy="202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4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76858120"/>
              </p:ext>
            </p:extLst>
          </p:nvPr>
        </p:nvGraphicFramePr>
        <p:xfrm>
          <a:off x="7392" y="0"/>
          <a:ext cx="9144000" cy="5304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C:\Users\PetrovaED\Desktop\yDF8kVzmlI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8848"/>
            <a:ext cx="1634285" cy="1243013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87623" y="504131"/>
            <a:ext cx="86590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n w="10541" cmpd="sng">
                  <a:noFill/>
                  <a:prstDash val="solid"/>
                </a:ln>
                <a:solidFill>
                  <a:srgbClr val="0A741C"/>
                </a:solidFill>
                <a:effectLst>
                  <a:glow>
                    <a:schemeClr val="bg1">
                      <a:alpha val="95000"/>
                    </a:schemeClr>
                  </a:glow>
                </a:effectLst>
                <a:latin typeface="Bahnschrift SemiLight Condensed" panose="020B0502040204020203" pitchFamily="34" charset="0"/>
                <a:cs typeface="Arial" panose="020B0604020202020204" pitchFamily="34" charset="0"/>
              </a:rPr>
              <a:t>Опыт реализации проектов </a:t>
            </a:r>
            <a:r>
              <a:rPr lang="ru-RU" sz="2600" dirty="0" smtClean="0">
                <a:ln w="10541" cmpd="sng">
                  <a:noFill/>
                  <a:prstDash val="solid"/>
                </a:ln>
                <a:solidFill>
                  <a:srgbClr val="0A741C"/>
                </a:solidFill>
                <a:effectLst>
                  <a:glow>
                    <a:schemeClr val="bg1">
                      <a:alpha val="95000"/>
                    </a:schemeClr>
                  </a:glow>
                </a:effectLst>
                <a:latin typeface="Bahnschrift SemiLight Condensed" panose="020B0502040204020203" pitchFamily="34" charset="0"/>
                <a:cs typeface="Arial" panose="020B0604020202020204" pitchFamily="34" charset="0"/>
              </a:rPr>
              <a:t>МЧП </a:t>
            </a:r>
            <a:r>
              <a:rPr lang="ru-RU" sz="2600" dirty="0" smtClean="0">
                <a:ln w="10541" cmpd="sng">
                  <a:noFill/>
                  <a:prstDash val="solid"/>
                </a:ln>
                <a:solidFill>
                  <a:srgbClr val="0A741C"/>
                </a:solidFill>
                <a:effectLst>
                  <a:glow>
                    <a:schemeClr val="bg1">
                      <a:alpha val="95000"/>
                    </a:schemeClr>
                  </a:glow>
                </a:effectLst>
                <a:latin typeface="Bahnschrift SemiLight Condensed" panose="020B0502040204020203" pitchFamily="34" charset="0"/>
                <a:cs typeface="Arial" panose="020B0604020202020204" pitchFamily="34" charset="0"/>
              </a:rPr>
              <a:t>в </a:t>
            </a:r>
            <a:r>
              <a:rPr lang="ru-RU" sz="2600" dirty="0">
                <a:ln w="10541" cmpd="sng">
                  <a:noFill/>
                  <a:prstDash val="solid"/>
                </a:ln>
                <a:solidFill>
                  <a:srgbClr val="0A741C"/>
                </a:solidFill>
                <a:effectLst>
                  <a:glow>
                    <a:schemeClr val="bg1">
                      <a:alpha val="95000"/>
                    </a:schemeClr>
                  </a:glow>
                </a:effectLst>
                <a:latin typeface="Bahnschrift SemiLight Condensed" panose="020B0502040204020203" pitchFamily="34" charset="0"/>
                <a:cs typeface="Arial" panose="020B0604020202020204" pitchFamily="34" charset="0"/>
              </a:rPr>
              <a:t>муниципальном образовании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0530" y="1233361"/>
            <a:ext cx="7313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r>
              <a:rPr lang="ru-RU" b="1" dirty="0" smtClean="0">
                <a:solidFill>
                  <a:schemeClr val="bg1"/>
                </a:solidFill>
              </a:rPr>
              <a:t>онцессионные </a:t>
            </a:r>
            <a:r>
              <a:rPr lang="ru-RU" b="1" dirty="0">
                <a:solidFill>
                  <a:schemeClr val="bg1"/>
                </a:solidFill>
              </a:rPr>
              <a:t>соглашения по созданию образовательных </a:t>
            </a:r>
            <a:r>
              <a:rPr lang="ru-RU" b="1" dirty="0" smtClean="0">
                <a:solidFill>
                  <a:schemeClr val="bg1"/>
                </a:solidFill>
              </a:rPr>
              <a:t>объектов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https://school9hm.gosuslugi.ru/netcat_files/20/259/Shkola_9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AA7C148F-4776-45E4-B996-97D203F7201B}"/>
              </a:ext>
            </a:extLst>
          </p:cNvPr>
          <p:cNvGrpSpPr/>
          <p:nvPr/>
        </p:nvGrpSpPr>
        <p:grpSpPr>
          <a:xfrm>
            <a:off x="-124588" y="4479482"/>
            <a:ext cx="9144001" cy="664020"/>
            <a:chOff x="0" y="6342662"/>
            <a:chExt cx="8659478" cy="563986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50E51D7F-6482-4093-844F-FA1FD8CBA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0" y="6342664"/>
              <a:ext cx="3379715" cy="56398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D4E9F55A-75BA-4FD5-9EAC-A21F1394F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242168" y="6342664"/>
              <a:ext cx="2786171" cy="56398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36E7EC90-FAE5-4437-89D8-8714FBAA6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898594" y="6342662"/>
              <a:ext cx="2760884" cy="563984"/>
            </a:xfrm>
            <a:prstGeom prst="rect">
              <a:avLst/>
            </a:prstGeom>
          </p:spPr>
        </p:pic>
      </p:grp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84628406"/>
              </p:ext>
            </p:extLst>
          </p:nvPr>
        </p:nvGraphicFramePr>
        <p:xfrm>
          <a:off x="1813797" y="1666901"/>
          <a:ext cx="6720408" cy="3360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027" name="Picture 3" descr="C:\Users\PetrovaED\Desktop\Shkola_9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8" r="20225"/>
          <a:stretch/>
        </p:blipFill>
        <p:spPr bwMode="auto">
          <a:xfrm>
            <a:off x="1902650" y="1657952"/>
            <a:ext cx="2889775" cy="22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etrovaED\Desktop\Су 967 1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r="16755"/>
          <a:stretch/>
        </p:blipFill>
        <p:spPr bwMode="auto">
          <a:xfrm>
            <a:off x="5292080" y="1657952"/>
            <a:ext cx="2952328" cy="22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7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409</Words>
  <Application>Microsoft Office PowerPoint</Application>
  <PresentationFormat>Экран (16:9)</PresentationFormat>
  <Paragraphs>99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Петрова Екатерина Дмитриевна</dc:creator>
  <cp:lastModifiedBy>Петрова Екатерина Дмитриевна</cp:lastModifiedBy>
  <cp:revision>48</cp:revision>
  <dcterms:created xsi:type="dcterms:W3CDTF">2023-05-30T08:55:12Z</dcterms:created>
  <dcterms:modified xsi:type="dcterms:W3CDTF">2023-05-31T09:45:12Z</dcterms:modified>
</cp:coreProperties>
</file>