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18" r:id="rId2"/>
  </p:sldIdLst>
  <p:sldSz cx="10693400" cy="7562850"/>
  <p:notesSz cx="992663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8" userDrawn="1">
          <p15:clr>
            <a:srgbClr val="A4A3A4"/>
          </p15:clr>
        </p15:guide>
        <p15:guide id="2" pos="238" userDrawn="1">
          <p15:clr>
            <a:srgbClr val="A4A3A4"/>
          </p15:clr>
        </p15:guide>
        <p15:guide id="3" pos="2824" userDrawn="1">
          <p15:clr>
            <a:srgbClr val="A4A3A4"/>
          </p15:clr>
        </p15:guide>
        <p15:guide id="4" orient="horz" pos="27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" initials="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E1"/>
    <a:srgbClr val="1E3A5B"/>
    <a:srgbClr val="C0C1C2"/>
    <a:srgbClr val="21B63A"/>
    <a:srgbClr val="C0504D"/>
    <a:srgbClr val="046AA3"/>
    <a:srgbClr val="217E3A"/>
    <a:srgbClr val="D9D9D9"/>
    <a:srgbClr val="1F417B"/>
    <a:srgbClr val="789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96374" autoAdjust="0"/>
  </p:normalViewPr>
  <p:slideViewPr>
    <p:cSldViewPr>
      <p:cViewPr>
        <p:scale>
          <a:sx n="113" d="100"/>
          <a:sy n="113" d="100"/>
        </p:scale>
        <p:origin x="-1338" y="-48"/>
      </p:cViewPr>
      <p:guideLst>
        <p:guide orient="horz" pos="658"/>
        <p:guide orient="horz" pos="2700"/>
        <p:guide pos="238"/>
        <p:guide pos="2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301E14B-54B7-45C1-9A3C-E41E57B93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60DA6F8-6CE9-4D06-B8E5-D147785C01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D59886AE-6448-4BC3-ADB2-89C8559181E2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6A5E972-6B55-4F41-966E-5068A7C888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50CAD19-E280-4D50-A2DC-50B70D2271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8C06396E-933E-40C4-9731-1C6041D46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1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115CFA51-6EFD-47F3-882F-D4452498096F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58838"/>
            <a:ext cx="3268662" cy="2312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062" tIns="42032" rIns="84062" bIns="4203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55" y="3300881"/>
            <a:ext cx="7940131" cy="2700589"/>
          </a:xfrm>
          <a:prstGeom prst="rect">
            <a:avLst/>
          </a:prstGeom>
        </p:spPr>
        <p:txBody>
          <a:bodyPr vert="horz" lIns="84062" tIns="42032" rIns="84062" bIns="4203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A7787262-06E7-4FFC-B03F-D3D964B361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2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23D7-FD27-4EE7-8AA2-C0103EEA3D63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01D-C2E0-4196-AA2C-068F9957E4A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3305" y="4952672"/>
            <a:ext cx="4774565" cy="764540"/>
          </a:xfrm>
          <a:custGeom>
            <a:avLst/>
            <a:gdLst/>
            <a:ahLst/>
            <a:cxnLst/>
            <a:rect l="l" t="t" r="r" b="b"/>
            <a:pathLst>
              <a:path w="4774565" h="764539">
                <a:moveTo>
                  <a:pt x="4773942" y="0"/>
                </a:moveTo>
                <a:lnTo>
                  <a:pt x="0" y="1727"/>
                </a:lnTo>
                <a:lnTo>
                  <a:pt x="0" y="764451"/>
                </a:lnTo>
                <a:lnTo>
                  <a:pt x="4098124" y="763790"/>
                </a:lnTo>
                <a:lnTo>
                  <a:pt x="477394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6763" y="4900597"/>
            <a:ext cx="876935" cy="876935"/>
          </a:xfrm>
          <a:custGeom>
            <a:avLst/>
            <a:gdLst/>
            <a:ahLst/>
            <a:cxnLst/>
            <a:rect l="l" t="t" r="r" b="b"/>
            <a:pathLst>
              <a:path w="876935" h="876935">
                <a:moveTo>
                  <a:pt x="436803" y="0"/>
                </a:moveTo>
                <a:lnTo>
                  <a:pt x="389067" y="2719"/>
                </a:lnTo>
                <a:lnTo>
                  <a:pt x="342836" y="10397"/>
                </a:lnTo>
                <a:lnTo>
                  <a:pt x="298375" y="22767"/>
                </a:lnTo>
                <a:lnTo>
                  <a:pt x="255952" y="39560"/>
                </a:lnTo>
                <a:lnTo>
                  <a:pt x="215834" y="60508"/>
                </a:lnTo>
                <a:lnTo>
                  <a:pt x="178286" y="85344"/>
                </a:lnTo>
                <a:lnTo>
                  <a:pt x="143575" y="113798"/>
                </a:lnTo>
                <a:lnTo>
                  <a:pt x="111967" y="145603"/>
                </a:lnTo>
                <a:lnTo>
                  <a:pt x="83730" y="180490"/>
                </a:lnTo>
                <a:lnTo>
                  <a:pt x="59129" y="218192"/>
                </a:lnTo>
                <a:lnTo>
                  <a:pt x="38431" y="258440"/>
                </a:lnTo>
                <a:lnTo>
                  <a:pt x="21903" y="300967"/>
                </a:lnTo>
                <a:lnTo>
                  <a:pt x="9810" y="345503"/>
                </a:lnTo>
                <a:lnTo>
                  <a:pt x="2420" y="391782"/>
                </a:lnTo>
                <a:lnTo>
                  <a:pt x="0" y="439534"/>
                </a:lnTo>
                <a:lnTo>
                  <a:pt x="2721" y="487270"/>
                </a:lnTo>
                <a:lnTo>
                  <a:pt x="10402" y="533501"/>
                </a:lnTo>
                <a:lnTo>
                  <a:pt x="22774" y="577961"/>
                </a:lnTo>
                <a:lnTo>
                  <a:pt x="39570" y="620383"/>
                </a:lnTo>
                <a:lnTo>
                  <a:pt x="60520" y="660501"/>
                </a:lnTo>
                <a:lnTo>
                  <a:pt x="85357" y="698048"/>
                </a:lnTo>
                <a:lnTo>
                  <a:pt x="113813" y="732758"/>
                </a:lnTo>
                <a:lnTo>
                  <a:pt x="145619" y="764365"/>
                </a:lnTo>
                <a:lnTo>
                  <a:pt x="180508" y="792602"/>
                </a:lnTo>
                <a:lnTo>
                  <a:pt x="218210" y="817203"/>
                </a:lnTo>
                <a:lnTo>
                  <a:pt x="258458" y="837901"/>
                </a:lnTo>
                <a:lnTo>
                  <a:pt x="300984" y="854430"/>
                </a:lnTo>
                <a:lnTo>
                  <a:pt x="345520" y="866523"/>
                </a:lnTo>
                <a:lnTo>
                  <a:pt x="391797" y="873914"/>
                </a:lnTo>
                <a:lnTo>
                  <a:pt x="439547" y="876338"/>
                </a:lnTo>
                <a:lnTo>
                  <a:pt x="487280" y="873616"/>
                </a:lnTo>
                <a:lnTo>
                  <a:pt x="533510" y="865936"/>
                </a:lnTo>
                <a:lnTo>
                  <a:pt x="577968" y="853564"/>
                </a:lnTo>
                <a:lnTo>
                  <a:pt x="620390" y="836769"/>
                </a:lnTo>
                <a:lnTo>
                  <a:pt x="660507" y="815820"/>
                </a:lnTo>
                <a:lnTo>
                  <a:pt x="698054" y="790983"/>
                </a:lnTo>
                <a:lnTo>
                  <a:pt x="732764" y="762528"/>
                </a:lnTo>
                <a:lnTo>
                  <a:pt x="764371" y="730723"/>
                </a:lnTo>
                <a:lnTo>
                  <a:pt x="792608" y="695835"/>
                </a:lnTo>
                <a:lnTo>
                  <a:pt x="817209" y="658133"/>
                </a:lnTo>
                <a:lnTo>
                  <a:pt x="837906" y="617884"/>
                </a:lnTo>
                <a:lnTo>
                  <a:pt x="854435" y="575358"/>
                </a:lnTo>
                <a:lnTo>
                  <a:pt x="866527" y="530821"/>
                </a:lnTo>
                <a:lnTo>
                  <a:pt x="873917" y="484543"/>
                </a:lnTo>
                <a:lnTo>
                  <a:pt x="876338" y="436791"/>
                </a:lnTo>
                <a:lnTo>
                  <a:pt x="873616" y="389055"/>
                </a:lnTo>
                <a:lnTo>
                  <a:pt x="865936" y="342823"/>
                </a:lnTo>
                <a:lnTo>
                  <a:pt x="853564" y="298364"/>
                </a:lnTo>
                <a:lnTo>
                  <a:pt x="836770" y="255942"/>
                </a:lnTo>
                <a:lnTo>
                  <a:pt x="815820" y="215824"/>
                </a:lnTo>
                <a:lnTo>
                  <a:pt x="790984" y="178277"/>
                </a:lnTo>
                <a:lnTo>
                  <a:pt x="762530" y="143568"/>
                </a:lnTo>
                <a:lnTo>
                  <a:pt x="730725" y="111961"/>
                </a:lnTo>
                <a:lnTo>
                  <a:pt x="695838" y="83725"/>
                </a:lnTo>
                <a:lnTo>
                  <a:pt x="658137" y="59126"/>
                </a:lnTo>
                <a:lnTo>
                  <a:pt x="617889" y="38429"/>
                </a:lnTo>
                <a:lnTo>
                  <a:pt x="575364" y="21901"/>
                </a:lnTo>
                <a:lnTo>
                  <a:pt x="530829" y="9810"/>
                </a:lnTo>
                <a:lnTo>
                  <a:pt x="484553" y="2420"/>
                </a:lnTo>
                <a:lnTo>
                  <a:pt x="436803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137502" y="0"/>
                </a:move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  <a:lnTo>
                  <a:pt x="354279" y="384682"/>
                </a:ln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354279" y="384682"/>
                </a:move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</a:path>
            </a:pathLst>
          </a:custGeom>
          <a:ln w="29209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2389" y="5409280"/>
            <a:ext cx="66040" cy="73025"/>
          </a:xfrm>
          <a:custGeom>
            <a:avLst/>
            <a:gdLst/>
            <a:ahLst/>
            <a:cxnLst/>
            <a:rect l="l" t="t" r="r" b="b"/>
            <a:pathLst>
              <a:path w="66040" h="73025">
                <a:moveTo>
                  <a:pt x="65735" y="32791"/>
                </a:moveTo>
                <a:lnTo>
                  <a:pt x="7251" y="70548"/>
                </a:lnTo>
                <a:lnTo>
                  <a:pt x="4114" y="72567"/>
                </a:lnTo>
                <a:lnTo>
                  <a:pt x="0" y="70332"/>
                </a:lnTo>
                <a:lnTo>
                  <a:pt x="0" y="66611"/>
                </a:lnTo>
                <a:lnTo>
                  <a:pt x="0" y="0"/>
                </a:lnTo>
              </a:path>
            </a:pathLst>
          </a:custGeom>
          <a:ln w="25400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052751" y="3864279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00355" y="1604200"/>
            <a:ext cx="3890010" cy="764540"/>
          </a:xfrm>
          <a:custGeom>
            <a:avLst/>
            <a:gdLst/>
            <a:ahLst/>
            <a:cxnLst/>
            <a:rect l="l" t="t" r="r" b="b"/>
            <a:pathLst>
              <a:path w="3890009" h="764539">
                <a:moveTo>
                  <a:pt x="0" y="0"/>
                </a:moveTo>
                <a:lnTo>
                  <a:pt x="675830" y="763790"/>
                </a:lnTo>
                <a:lnTo>
                  <a:pt x="3889819" y="764451"/>
                </a:lnTo>
                <a:lnTo>
                  <a:pt x="3889819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052751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052751" y="6089172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40">
                <a:moveTo>
                  <a:pt x="3550221" y="0"/>
                </a:moveTo>
                <a:lnTo>
                  <a:pt x="675830" y="660"/>
                </a:lnTo>
                <a:lnTo>
                  <a:pt x="0" y="764451"/>
                </a:lnTo>
                <a:lnTo>
                  <a:pt x="3550221" y="762723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956030" y="4952672"/>
            <a:ext cx="4647565" cy="764540"/>
          </a:xfrm>
          <a:custGeom>
            <a:avLst/>
            <a:gdLst/>
            <a:ahLst/>
            <a:cxnLst/>
            <a:rect l="l" t="t" r="r" b="b"/>
            <a:pathLst>
              <a:path w="4647565" h="764539">
                <a:moveTo>
                  <a:pt x="0" y="0"/>
                </a:moveTo>
                <a:lnTo>
                  <a:pt x="675817" y="763790"/>
                </a:lnTo>
                <a:lnTo>
                  <a:pt x="4646942" y="764451"/>
                </a:lnTo>
                <a:lnTo>
                  <a:pt x="4646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31838"/>
            <a:ext cx="4060825" cy="4538980"/>
          </a:xfrm>
          <a:custGeom>
            <a:avLst/>
            <a:gdLst/>
            <a:ahLst/>
            <a:cxnLst/>
            <a:rect l="l" t="t" r="r" b="b"/>
            <a:pathLst>
              <a:path w="4060825" h="4538980">
                <a:moveTo>
                  <a:pt x="1086345" y="2832"/>
                </a:moveTo>
                <a:lnTo>
                  <a:pt x="1062443" y="2857"/>
                </a:lnTo>
                <a:lnTo>
                  <a:pt x="0" y="1434020"/>
                </a:lnTo>
                <a:lnTo>
                  <a:pt x="0" y="1466189"/>
                </a:lnTo>
                <a:lnTo>
                  <a:pt x="1086345" y="2832"/>
                </a:lnTo>
                <a:close/>
              </a:path>
              <a:path w="4060825" h="4538980">
                <a:moveTo>
                  <a:pt x="4060685" y="0"/>
                </a:moveTo>
                <a:lnTo>
                  <a:pt x="4001300" y="50"/>
                </a:lnTo>
                <a:lnTo>
                  <a:pt x="3404324" y="204406"/>
                </a:lnTo>
                <a:lnTo>
                  <a:pt x="3472904" y="558"/>
                </a:lnTo>
                <a:lnTo>
                  <a:pt x="3452672" y="571"/>
                </a:lnTo>
                <a:lnTo>
                  <a:pt x="3388233" y="192100"/>
                </a:lnTo>
                <a:lnTo>
                  <a:pt x="3311067" y="711"/>
                </a:lnTo>
                <a:lnTo>
                  <a:pt x="3290366" y="723"/>
                </a:lnTo>
                <a:lnTo>
                  <a:pt x="3377044" y="215722"/>
                </a:lnTo>
                <a:lnTo>
                  <a:pt x="1901507" y="1084453"/>
                </a:lnTo>
                <a:lnTo>
                  <a:pt x="0" y="2203958"/>
                </a:lnTo>
                <a:lnTo>
                  <a:pt x="0" y="2226195"/>
                </a:lnTo>
                <a:lnTo>
                  <a:pt x="3348812" y="254609"/>
                </a:lnTo>
                <a:lnTo>
                  <a:pt x="1244892" y="2879115"/>
                </a:lnTo>
                <a:lnTo>
                  <a:pt x="0" y="4432033"/>
                </a:lnTo>
                <a:lnTo>
                  <a:pt x="0" y="4462704"/>
                </a:lnTo>
                <a:lnTo>
                  <a:pt x="753935" y="3522218"/>
                </a:lnTo>
                <a:lnTo>
                  <a:pt x="3373323" y="254736"/>
                </a:lnTo>
                <a:lnTo>
                  <a:pt x="2750172" y="3898392"/>
                </a:lnTo>
                <a:lnTo>
                  <a:pt x="0" y="4519168"/>
                </a:lnTo>
                <a:lnTo>
                  <a:pt x="0" y="4538815"/>
                </a:lnTo>
                <a:lnTo>
                  <a:pt x="2763570" y="3915029"/>
                </a:lnTo>
                <a:lnTo>
                  <a:pt x="2768003" y="3907929"/>
                </a:lnTo>
                <a:lnTo>
                  <a:pt x="3392792" y="254673"/>
                </a:lnTo>
                <a:lnTo>
                  <a:pt x="3397516" y="227025"/>
                </a:lnTo>
                <a:lnTo>
                  <a:pt x="3463531" y="204406"/>
                </a:lnTo>
                <a:lnTo>
                  <a:pt x="40606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748356" y="30187"/>
            <a:ext cx="7943850" cy="7529830"/>
          </a:xfrm>
          <a:custGeom>
            <a:avLst/>
            <a:gdLst/>
            <a:ahLst/>
            <a:cxnLst/>
            <a:rect l="l" t="t" r="r" b="b"/>
            <a:pathLst>
              <a:path w="7943850" h="7529830">
                <a:moveTo>
                  <a:pt x="7943634" y="5328780"/>
                </a:moveTo>
                <a:lnTo>
                  <a:pt x="5632577" y="5187124"/>
                </a:lnTo>
                <a:lnTo>
                  <a:pt x="5303050" y="5166919"/>
                </a:lnTo>
                <a:lnTo>
                  <a:pt x="5299151" y="4961661"/>
                </a:lnTo>
                <a:lnTo>
                  <a:pt x="5282984" y="4111955"/>
                </a:lnTo>
                <a:lnTo>
                  <a:pt x="5282984" y="5167261"/>
                </a:lnTo>
                <a:lnTo>
                  <a:pt x="3479203" y="5321744"/>
                </a:lnTo>
                <a:lnTo>
                  <a:pt x="3750665" y="5085893"/>
                </a:lnTo>
                <a:lnTo>
                  <a:pt x="5142509" y="3876675"/>
                </a:lnTo>
                <a:lnTo>
                  <a:pt x="5282984" y="5167261"/>
                </a:lnTo>
                <a:lnTo>
                  <a:pt x="5282984" y="4111955"/>
                </a:lnTo>
                <a:lnTo>
                  <a:pt x="5279923" y="3951084"/>
                </a:lnTo>
                <a:lnTo>
                  <a:pt x="5279923" y="4961407"/>
                </a:lnTo>
                <a:lnTo>
                  <a:pt x="5161839" y="3876637"/>
                </a:lnTo>
                <a:lnTo>
                  <a:pt x="5159895" y="3858780"/>
                </a:lnTo>
                <a:lnTo>
                  <a:pt x="5254612" y="3630714"/>
                </a:lnTo>
                <a:lnTo>
                  <a:pt x="5279923" y="4961407"/>
                </a:lnTo>
                <a:lnTo>
                  <a:pt x="5279923" y="3951084"/>
                </a:lnTo>
                <a:lnTo>
                  <a:pt x="5273827" y="3630688"/>
                </a:lnTo>
                <a:lnTo>
                  <a:pt x="5272989" y="3586721"/>
                </a:lnTo>
                <a:lnTo>
                  <a:pt x="5273383" y="3585883"/>
                </a:lnTo>
                <a:lnTo>
                  <a:pt x="5273357" y="3585553"/>
                </a:lnTo>
                <a:lnTo>
                  <a:pt x="5273929" y="3584181"/>
                </a:lnTo>
                <a:lnTo>
                  <a:pt x="5273383" y="3582352"/>
                </a:lnTo>
                <a:lnTo>
                  <a:pt x="5277116" y="3558540"/>
                </a:lnTo>
                <a:lnTo>
                  <a:pt x="5806325" y="172504"/>
                </a:lnTo>
                <a:lnTo>
                  <a:pt x="6910578" y="1842579"/>
                </a:lnTo>
                <a:lnTo>
                  <a:pt x="6911416" y="1846275"/>
                </a:lnTo>
                <a:lnTo>
                  <a:pt x="6913943" y="1847697"/>
                </a:lnTo>
                <a:lnTo>
                  <a:pt x="6914540" y="1848586"/>
                </a:lnTo>
                <a:lnTo>
                  <a:pt x="6917791" y="1850212"/>
                </a:lnTo>
                <a:lnTo>
                  <a:pt x="6918363" y="1850186"/>
                </a:lnTo>
                <a:lnTo>
                  <a:pt x="6920471" y="1851380"/>
                </a:lnTo>
                <a:lnTo>
                  <a:pt x="6926212" y="1849882"/>
                </a:lnTo>
                <a:lnTo>
                  <a:pt x="6927253" y="1848180"/>
                </a:lnTo>
                <a:lnTo>
                  <a:pt x="6927583" y="1847964"/>
                </a:lnTo>
                <a:lnTo>
                  <a:pt x="6928917" y="1845449"/>
                </a:lnTo>
                <a:lnTo>
                  <a:pt x="7113054" y="1541767"/>
                </a:lnTo>
                <a:lnTo>
                  <a:pt x="7289355" y="1251013"/>
                </a:lnTo>
                <a:lnTo>
                  <a:pt x="7291489" y="1246543"/>
                </a:lnTo>
                <a:lnTo>
                  <a:pt x="7290549" y="1241818"/>
                </a:lnTo>
                <a:lnTo>
                  <a:pt x="7287196" y="1239024"/>
                </a:lnTo>
                <a:lnTo>
                  <a:pt x="7283234" y="1235659"/>
                </a:lnTo>
                <a:lnTo>
                  <a:pt x="7268540" y="1223213"/>
                </a:lnTo>
                <a:lnTo>
                  <a:pt x="7268540" y="1248346"/>
                </a:lnTo>
                <a:lnTo>
                  <a:pt x="7090651" y="1541691"/>
                </a:lnTo>
                <a:lnTo>
                  <a:pt x="7253592" y="1235671"/>
                </a:lnTo>
                <a:lnTo>
                  <a:pt x="7268540" y="1248346"/>
                </a:lnTo>
                <a:lnTo>
                  <a:pt x="7268540" y="1223213"/>
                </a:lnTo>
                <a:lnTo>
                  <a:pt x="7260260" y="1216190"/>
                </a:lnTo>
                <a:lnTo>
                  <a:pt x="7260145" y="1215656"/>
                </a:lnTo>
                <a:lnTo>
                  <a:pt x="7256564" y="1213053"/>
                </a:lnTo>
                <a:lnTo>
                  <a:pt x="7256424" y="1212938"/>
                </a:lnTo>
                <a:lnTo>
                  <a:pt x="7254722" y="1211478"/>
                </a:lnTo>
                <a:lnTo>
                  <a:pt x="7254291" y="1211376"/>
                </a:lnTo>
                <a:lnTo>
                  <a:pt x="7238352" y="1199578"/>
                </a:lnTo>
                <a:lnTo>
                  <a:pt x="7238352" y="1223403"/>
                </a:lnTo>
                <a:lnTo>
                  <a:pt x="6919773" y="1821764"/>
                </a:lnTo>
                <a:lnTo>
                  <a:pt x="5838660" y="186664"/>
                </a:lnTo>
                <a:lnTo>
                  <a:pt x="7238352" y="1223403"/>
                </a:lnTo>
                <a:lnTo>
                  <a:pt x="7238352" y="1199578"/>
                </a:lnTo>
                <a:lnTo>
                  <a:pt x="5870905" y="186664"/>
                </a:lnTo>
                <a:lnTo>
                  <a:pt x="5807189" y="139484"/>
                </a:lnTo>
                <a:lnTo>
                  <a:pt x="5805957" y="138061"/>
                </a:lnTo>
                <a:lnTo>
                  <a:pt x="5804420" y="137426"/>
                </a:lnTo>
                <a:lnTo>
                  <a:pt x="5802642" y="136105"/>
                </a:lnTo>
                <a:lnTo>
                  <a:pt x="5797474" y="136410"/>
                </a:lnTo>
                <a:lnTo>
                  <a:pt x="5796686" y="137160"/>
                </a:lnTo>
                <a:lnTo>
                  <a:pt x="5789409" y="137439"/>
                </a:lnTo>
                <a:lnTo>
                  <a:pt x="5789409" y="156603"/>
                </a:lnTo>
                <a:lnTo>
                  <a:pt x="5257711" y="3558540"/>
                </a:lnTo>
                <a:lnTo>
                  <a:pt x="5250929" y="3548164"/>
                </a:lnTo>
                <a:lnTo>
                  <a:pt x="5250929" y="3583317"/>
                </a:lnTo>
                <a:lnTo>
                  <a:pt x="5236718" y="3597033"/>
                </a:lnTo>
                <a:lnTo>
                  <a:pt x="5236718" y="3623716"/>
                </a:lnTo>
                <a:lnTo>
                  <a:pt x="5142077" y="3851605"/>
                </a:lnTo>
                <a:lnTo>
                  <a:pt x="4442422" y="4459478"/>
                </a:lnTo>
                <a:lnTo>
                  <a:pt x="3721633" y="5085689"/>
                </a:lnTo>
                <a:lnTo>
                  <a:pt x="3879748" y="4933112"/>
                </a:lnTo>
                <a:lnTo>
                  <a:pt x="5236718" y="3623716"/>
                </a:lnTo>
                <a:lnTo>
                  <a:pt x="5236718" y="3597033"/>
                </a:lnTo>
                <a:lnTo>
                  <a:pt x="3458781" y="5312651"/>
                </a:lnTo>
                <a:lnTo>
                  <a:pt x="3096006" y="284619"/>
                </a:lnTo>
                <a:lnTo>
                  <a:pt x="5250929" y="3583317"/>
                </a:lnTo>
                <a:lnTo>
                  <a:pt x="5250929" y="3548164"/>
                </a:lnTo>
                <a:lnTo>
                  <a:pt x="3118929" y="284543"/>
                </a:lnTo>
                <a:lnTo>
                  <a:pt x="3101060" y="257200"/>
                </a:lnTo>
                <a:lnTo>
                  <a:pt x="5789409" y="156603"/>
                </a:lnTo>
                <a:lnTo>
                  <a:pt x="5789409" y="137439"/>
                </a:lnTo>
                <a:lnTo>
                  <a:pt x="3091307" y="238391"/>
                </a:lnTo>
                <a:lnTo>
                  <a:pt x="3086760" y="218617"/>
                </a:lnTo>
                <a:lnTo>
                  <a:pt x="3036443" y="0"/>
                </a:lnTo>
                <a:lnTo>
                  <a:pt x="3016796" y="25"/>
                </a:lnTo>
                <a:lnTo>
                  <a:pt x="3067100" y="218617"/>
                </a:lnTo>
                <a:lnTo>
                  <a:pt x="3063379" y="214998"/>
                </a:lnTo>
                <a:lnTo>
                  <a:pt x="3063379" y="257632"/>
                </a:lnTo>
                <a:lnTo>
                  <a:pt x="25628" y="3874732"/>
                </a:lnTo>
                <a:lnTo>
                  <a:pt x="648779" y="231127"/>
                </a:lnTo>
                <a:lnTo>
                  <a:pt x="2260231" y="248805"/>
                </a:lnTo>
                <a:lnTo>
                  <a:pt x="3063379" y="257632"/>
                </a:lnTo>
                <a:lnTo>
                  <a:pt x="3063379" y="214998"/>
                </a:lnTo>
                <a:lnTo>
                  <a:pt x="2843111" y="190"/>
                </a:lnTo>
                <a:lnTo>
                  <a:pt x="2829382" y="203"/>
                </a:lnTo>
                <a:lnTo>
                  <a:pt x="2815679" y="215"/>
                </a:lnTo>
                <a:lnTo>
                  <a:pt x="3059912" y="238404"/>
                </a:lnTo>
                <a:lnTo>
                  <a:pt x="2994698" y="237693"/>
                </a:lnTo>
                <a:lnTo>
                  <a:pt x="2393772" y="231089"/>
                </a:lnTo>
                <a:lnTo>
                  <a:pt x="2392921" y="231089"/>
                </a:lnTo>
                <a:lnTo>
                  <a:pt x="696544" y="212483"/>
                </a:lnTo>
                <a:lnTo>
                  <a:pt x="1312405" y="1638"/>
                </a:lnTo>
                <a:lnTo>
                  <a:pt x="1252969" y="1701"/>
                </a:lnTo>
                <a:lnTo>
                  <a:pt x="639089" y="211848"/>
                </a:lnTo>
                <a:lnTo>
                  <a:pt x="636104" y="211810"/>
                </a:lnTo>
                <a:lnTo>
                  <a:pt x="633933" y="213563"/>
                </a:lnTo>
                <a:lnTo>
                  <a:pt x="633107" y="213829"/>
                </a:lnTo>
                <a:lnTo>
                  <a:pt x="632650" y="214591"/>
                </a:lnTo>
                <a:lnTo>
                  <a:pt x="631863" y="215226"/>
                </a:lnTo>
                <a:lnTo>
                  <a:pt x="631736" y="216154"/>
                </a:lnTo>
                <a:lnTo>
                  <a:pt x="630478" y="218274"/>
                </a:lnTo>
                <a:lnTo>
                  <a:pt x="630961" y="221437"/>
                </a:lnTo>
                <a:lnTo>
                  <a:pt x="0" y="3910634"/>
                </a:lnTo>
                <a:lnTo>
                  <a:pt x="2222" y="3914851"/>
                </a:lnTo>
                <a:lnTo>
                  <a:pt x="10096" y="3918521"/>
                </a:lnTo>
                <a:lnTo>
                  <a:pt x="14757" y="3917467"/>
                </a:lnTo>
                <a:lnTo>
                  <a:pt x="50647" y="3874732"/>
                </a:lnTo>
                <a:lnTo>
                  <a:pt x="3075863" y="272580"/>
                </a:lnTo>
                <a:lnTo>
                  <a:pt x="3440760" y="5330025"/>
                </a:lnTo>
                <a:lnTo>
                  <a:pt x="3440252" y="5330520"/>
                </a:lnTo>
                <a:lnTo>
                  <a:pt x="3440099" y="5336375"/>
                </a:lnTo>
                <a:lnTo>
                  <a:pt x="3441344" y="5337759"/>
                </a:lnTo>
                <a:lnTo>
                  <a:pt x="3441382" y="5338203"/>
                </a:lnTo>
                <a:lnTo>
                  <a:pt x="3443097" y="5340528"/>
                </a:lnTo>
                <a:lnTo>
                  <a:pt x="3443465" y="5341353"/>
                </a:lnTo>
                <a:lnTo>
                  <a:pt x="3446018" y="5342902"/>
                </a:lnTo>
                <a:lnTo>
                  <a:pt x="3447135" y="5344096"/>
                </a:lnTo>
                <a:lnTo>
                  <a:pt x="3453079" y="5344439"/>
                </a:lnTo>
                <a:lnTo>
                  <a:pt x="3454323" y="5343360"/>
                </a:lnTo>
                <a:lnTo>
                  <a:pt x="3454666" y="5343283"/>
                </a:lnTo>
                <a:lnTo>
                  <a:pt x="3454895" y="5343068"/>
                </a:lnTo>
                <a:lnTo>
                  <a:pt x="3703878" y="5321744"/>
                </a:lnTo>
                <a:lnTo>
                  <a:pt x="5290134" y="5185867"/>
                </a:lnTo>
                <a:lnTo>
                  <a:pt x="7741209" y="7529817"/>
                </a:lnTo>
                <a:lnTo>
                  <a:pt x="7768945" y="7529817"/>
                </a:lnTo>
                <a:lnTo>
                  <a:pt x="5319179" y="5187124"/>
                </a:lnTo>
                <a:lnTo>
                  <a:pt x="7943634" y="5347995"/>
                </a:lnTo>
                <a:lnTo>
                  <a:pt x="7943634" y="532878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34663"/>
            <a:ext cx="1086485" cy="1463675"/>
          </a:xfrm>
          <a:custGeom>
            <a:avLst/>
            <a:gdLst/>
            <a:ahLst/>
            <a:cxnLst/>
            <a:rect l="l" t="t" r="r" b="b"/>
            <a:pathLst>
              <a:path w="1086485" h="1463675">
                <a:moveTo>
                  <a:pt x="1086321" y="22"/>
                </a:moveTo>
                <a:lnTo>
                  <a:pt x="1062434" y="22"/>
                </a:lnTo>
                <a:lnTo>
                  <a:pt x="0" y="1431178"/>
                </a:lnTo>
                <a:lnTo>
                  <a:pt x="0" y="1463347"/>
                </a:lnTo>
                <a:lnTo>
                  <a:pt x="1086321" y="22"/>
                </a:lnTo>
                <a:close/>
              </a:path>
              <a:path w="1086485" h="1463675">
                <a:moveTo>
                  <a:pt x="1086338" y="0"/>
                </a:moveTo>
                <a:lnTo>
                  <a:pt x="0" y="1036"/>
                </a:lnTo>
                <a:lnTo>
                  <a:pt x="1086321" y="2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42761" y="5195646"/>
            <a:ext cx="4375150" cy="2364740"/>
          </a:xfrm>
          <a:custGeom>
            <a:avLst/>
            <a:gdLst/>
            <a:ahLst/>
            <a:cxnLst/>
            <a:rect l="l" t="t" r="r" b="b"/>
            <a:pathLst>
              <a:path w="4375150" h="2364740">
                <a:moveTo>
                  <a:pt x="4374540" y="2364359"/>
                </a:moveTo>
                <a:lnTo>
                  <a:pt x="1926539" y="23355"/>
                </a:lnTo>
                <a:lnTo>
                  <a:pt x="1907273" y="4940"/>
                </a:lnTo>
                <a:lnTo>
                  <a:pt x="1906460" y="2946"/>
                </a:lnTo>
                <a:lnTo>
                  <a:pt x="1903006" y="850"/>
                </a:lnTo>
                <a:lnTo>
                  <a:pt x="1902307" y="177"/>
                </a:lnTo>
                <a:lnTo>
                  <a:pt x="1896795" y="0"/>
                </a:lnTo>
                <a:lnTo>
                  <a:pt x="1895360" y="1206"/>
                </a:lnTo>
                <a:lnTo>
                  <a:pt x="1869884" y="3390"/>
                </a:lnTo>
                <a:lnTo>
                  <a:pt x="1869884" y="22593"/>
                </a:lnTo>
                <a:lnTo>
                  <a:pt x="110604" y="1502283"/>
                </a:lnTo>
                <a:lnTo>
                  <a:pt x="20485" y="1578076"/>
                </a:lnTo>
                <a:lnTo>
                  <a:pt x="65595" y="177165"/>
                </a:lnTo>
                <a:lnTo>
                  <a:pt x="1869884" y="22593"/>
                </a:lnTo>
                <a:lnTo>
                  <a:pt x="1869884" y="3390"/>
                </a:lnTo>
                <a:lnTo>
                  <a:pt x="50584" y="159181"/>
                </a:lnTo>
                <a:lnTo>
                  <a:pt x="46812" y="163080"/>
                </a:lnTo>
                <a:lnTo>
                  <a:pt x="46697" y="168033"/>
                </a:lnTo>
                <a:lnTo>
                  <a:pt x="698" y="1595996"/>
                </a:lnTo>
                <a:lnTo>
                  <a:pt x="0" y="1597977"/>
                </a:lnTo>
                <a:lnTo>
                  <a:pt x="558" y="1600288"/>
                </a:lnTo>
                <a:lnTo>
                  <a:pt x="469" y="1602727"/>
                </a:lnTo>
                <a:lnTo>
                  <a:pt x="1612" y="1604606"/>
                </a:lnTo>
                <a:lnTo>
                  <a:pt x="1714" y="1605013"/>
                </a:lnTo>
                <a:lnTo>
                  <a:pt x="2095" y="1605407"/>
                </a:lnTo>
                <a:lnTo>
                  <a:pt x="2590" y="1606207"/>
                </a:lnTo>
                <a:lnTo>
                  <a:pt x="3200" y="1606511"/>
                </a:lnTo>
                <a:lnTo>
                  <a:pt x="4457" y="1607769"/>
                </a:lnTo>
                <a:lnTo>
                  <a:pt x="6946" y="1608366"/>
                </a:lnTo>
                <a:lnTo>
                  <a:pt x="9372" y="1609547"/>
                </a:lnTo>
                <a:lnTo>
                  <a:pt x="11087" y="1609331"/>
                </a:lnTo>
                <a:lnTo>
                  <a:pt x="3225165" y="2364359"/>
                </a:lnTo>
                <a:lnTo>
                  <a:pt x="3308997" y="2364359"/>
                </a:lnTo>
                <a:lnTo>
                  <a:pt x="31013" y="1594294"/>
                </a:lnTo>
                <a:lnTo>
                  <a:pt x="1898802" y="23355"/>
                </a:lnTo>
                <a:lnTo>
                  <a:pt x="4346803" y="2364359"/>
                </a:lnTo>
                <a:lnTo>
                  <a:pt x="4374540" y="236435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538439" y="26517"/>
            <a:ext cx="2153920" cy="1235075"/>
          </a:xfrm>
          <a:custGeom>
            <a:avLst/>
            <a:gdLst/>
            <a:ahLst/>
            <a:cxnLst/>
            <a:rect l="l" t="t" r="r" b="b"/>
            <a:pathLst>
              <a:path w="2153920" h="1235075">
                <a:moveTo>
                  <a:pt x="2153564" y="133553"/>
                </a:moveTo>
                <a:lnTo>
                  <a:pt x="1463751" y="1201762"/>
                </a:lnTo>
                <a:lnTo>
                  <a:pt x="1463001" y="1199286"/>
                </a:lnTo>
                <a:lnTo>
                  <a:pt x="1095717" y="0"/>
                </a:lnTo>
                <a:lnTo>
                  <a:pt x="1075664" y="12"/>
                </a:lnTo>
                <a:lnTo>
                  <a:pt x="1442910" y="1199273"/>
                </a:lnTo>
                <a:lnTo>
                  <a:pt x="22517" y="147129"/>
                </a:lnTo>
                <a:lnTo>
                  <a:pt x="88138" y="965"/>
                </a:lnTo>
                <a:lnTo>
                  <a:pt x="67094" y="977"/>
                </a:lnTo>
                <a:lnTo>
                  <a:pt x="0" y="150431"/>
                </a:lnTo>
                <a:lnTo>
                  <a:pt x="1270" y="155270"/>
                </a:lnTo>
                <a:lnTo>
                  <a:pt x="1452384" y="1230134"/>
                </a:lnTo>
                <a:lnTo>
                  <a:pt x="1452562" y="1230655"/>
                </a:lnTo>
                <a:lnTo>
                  <a:pt x="1455597" y="1233271"/>
                </a:lnTo>
                <a:lnTo>
                  <a:pt x="1456880" y="1233462"/>
                </a:lnTo>
                <a:lnTo>
                  <a:pt x="1458239" y="1234452"/>
                </a:lnTo>
                <a:lnTo>
                  <a:pt x="1462773" y="1234541"/>
                </a:lnTo>
                <a:lnTo>
                  <a:pt x="1463332" y="1234147"/>
                </a:lnTo>
                <a:lnTo>
                  <a:pt x="1466672" y="1232611"/>
                </a:lnTo>
                <a:lnTo>
                  <a:pt x="1467866" y="1230782"/>
                </a:lnTo>
                <a:lnTo>
                  <a:pt x="1468602" y="1229893"/>
                </a:lnTo>
                <a:lnTo>
                  <a:pt x="1469047" y="1228953"/>
                </a:lnTo>
                <a:lnTo>
                  <a:pt x="1486611" y="1201762"/>
                </a:lnTo>
                <a:lnTo>
                  <a:pt x="2153564" y="168948"/>
                </a:lnTo>
                <a:lnTo>
                  <a:pt x="2153564" y="13355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290372" y="32386"/>
            <a:ext cx="182538" cy="229549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001622" y="166052"/>
            <a:ext cx="2690495" cy="5050790"/>
          </a:xfrm>
          <a:custGeom>
            <a:avLst/>
            <a:gdLst/>
            <a:ahLst/>
            <a:cxnLst/>
            <a:rect l="l" t="t" r="r" b="b"/>
            <a:pathLst>
              <a:path w="2690495" h="5050790">
                <a:moveTo>
                  <a:pt x="2690380" y="2029142"/>
                </a:moveTo>
                <a:lnTo>
                  <a:pt x="1734045" y="1716328"/>
                </a:lnTo>
                <a:lnTo>
                  <a:pt x="1673580" y="1696580"/>
                </a:lnTo>
                <a:lnTo>
                  <a:pt x="1656397" y="1670596"/>
                </a:lnTo>
                <a:lnTo>
                  <a:pt x="1656397" y="1705330"/>
                </a:lnTo>
                <a:lnTo>
                  <a:pt x="1473073" y="2079675"/>
                </a:lnTo>
                <a:lnTo>
                  <a:pt x="1324902" y="2382202"/>
                </a:lnTo>
                <a:lnTo>
                  <a:pt x="1311910" y="2342057"/>
                </a:lnTo>
                <a:lnTo>
                  <a:pt x="1311910" y="2404376"/>
                </a:lnTo>
                <a:lnTo>
                  <a:pt x="1295958" y="2417026"/>
                </a:lnTo>
                <a:lnTo>
                  <a:pt x="1295958" y="2441498"/>
                </a:lnTo>
                <a:lnTo>
                  <a:pt x="49174" y="5000053"/>
                </a:lnTo>
                <a:lnTo>
                  <a:pt x="19761" y="3453409"/>
                </a:lnTo>
                <a:lnTo>
                  <a:pt x="1295958" y="2441498"/>
                </a:lnTo>
                <a:lnTo>
                  <a:pt x="1295958" y="2417026"/>
                </a:lnTo>
                <a:lnTo>
                  <a:pt x="436308" y="3098635"/>
                </a:lnTo>
                <a:lnTo>
                  <a:pt x="23342" y="3426066"/>
                </a:lnTo>
                <a:lnTo>
                  <a:pt x="550672" y="51968"/>
                </a:lnTo>
                <a:lnTo>
                  <a:pt x="1311910" y="2404376"/>
                </a:lnTo>
                <a:lnTo>
                  <a:pt x="1311910" y="2342057"/>
                </a:lnTo>
                <a:lnTo>
                  <a:pt x="578180" y="74688"/>
                </a:lnTo>
                <a:lnTo>
                  <a:pt x="1656397" y="1705330"/>
                </a:lnTo>
                <a:lnTo>
                  <a:pt x="1656397" y="1670596"/>
                </a:lnTo>
                <a:lnTo>
                  <a:pt x="601167" y="74650"/>
                </a:lnTo>
                <a:lnTo>
                  <a:pt x="556145" y="6578"/>
                </a:lnTo>
                <a:lnTo>
                  <a:pt x="555167" y="3530"/>
                </a:lnTo>
                <a:lnTo>
                  <a:pt x="553313" y="2311"/>
                </a:lnTo>
                <a:lnTo>
                  <a:pt x="552754" y="1435"/>
                </a:lnTo>
                <a:lnTo>
                  <a:pt x="551522" y="1104"/>
                </a:lnTo>
                <a:lnTo>
                  <a:pt x="551103" y="812"/>
                </a:lnTo>
                <a:lnTo>
                  <a:pt x="550633" y="850"/>
                </a:lnTo>
                <a:lnTo>
                  <a:pt x="547585" y="0"/>
                </a:lnTo>
                <a:lnTo>
                  <a:pt x="544906" y="1308"/>
                </a:lnTo>
                <a:lnTo>
                  <a:pt x="542213" y="1511"/>
                </a:lnTo>
                <a:lnTo>
                  <a:pt x="539292" y="3975"/>
                </a:lnTo>
                <a:lnTo>
                  <a:pt x="538975" y="4114"/>
                </a:lnTo>
                <a:lnTo>
                  <a:pt x="538886" y="4305"/>
                </a:lnTo>
                <a:lnTo>
                  <a:pt x="538467" y="4660"/>
                </a:lnTo>
                <a:lnTo>
                  <a:pt x="538365" y="5473"/>
                </a:lnTo>
                <a:lnTo>
                  <a:pt x="536790" y="9042"/>
                </a:lnTo>
                <a:lnTo>
                  <a:pt x="537578" y="11518"/>
                </a:lnTo>
                <a:lnTo>
                  <a:pt x="990" y="3444824"/>
                </a:lnTo>
                <a:lnTo>
                  <a:pt x="431" y="3446056"/>
                </a:lnTo>
                <a:lnTo>
                  <a:pt x="457" y="3448266"/>
                </a:lnTo>
                <a:lnTo>
                  <a:pt x="0" y="3451237"/>
                </a:lnTo>
                <a:lnTo>
                  <a:pt x="520" y="3452368"/>
                </a:lnTo>
                <a:lnTo>
                  <a:pt x="546" y="3453409"/>
                </a:lnTo>
                <a:lnTo>
                  <a:pt x="30746" y="5040274"/>
                </a:lnTo>
                <a:lnTo>
                  <a:pt x="30848" y="5044681"/>
                </a:lnTo>
                <a:lnTo>
                  <a:pt x="33972" y="5048491"/>
                </a:lnTo>
                <a:lnTo>
                  <a:pt x="38303" y="5049431"/>
                </a:lnTo>
                <a:lnTo>
                  <a:pt x="42608" y="5050409"/>
                </a:lnTo>
                <a:lnTo>
                  <a:pt x="47040" y="5048250"/>
                </a:lnTo>
                <a:lnTo>
                  <a:pt x="70523" y="5000053"/>
                </a:lnTo>
                <a:lnTo>
                  <a:pt x="1317320" y="2441498"/>
                </a:lnTo>
                <a:lnTo>
                  <a:pt x="1329385" y="2416708"/>
                </a:lnTo>
                <a:lnTo>
                  <a:pt x="1509268" y="2396261"/>
                </a:lnTo>
                <a:lnTo>
                  <a:pt x="2690380" y="2262073"/>
                </a:lnTo>
                <a:lnTo>
                  <a:pt x="2690380" y="2242756"/>
                </a:lnTo>
                <a:lnTo>
                  <a:pt x="1339418" y="2396261"/>
                </a:lnTo>
                <a:lnTo>
                  <a:pt x="1672386" y="1716328"/>
                </a:lnTo>
                <a:lnTo>
                  <a:pt x="2690380" y="2049297"/>
                </a:lnTo>
                <a:lnTo>
                  <a:pt x="2690380" y="202914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748584" y="267893"/>
            <a:ext cx="3460750" cy="5106035"/>
          </a:xfrm>
          <a:custGeom>
            <a:avLst/>
            <a:gdLst/>
            <a:ahLst/>
            <a:cxnLst/>
            <a:rect l="l" t="t" r="r" b="b"/>
            <a:pathLst>
              <a:path w="3460750" h="5106035">
                <a:moveTo>
                  <a:pt x="3460153" y="5097069"/>
                </a:moveTo>
                <a:lnTo>
                  <a:pt x="3459302" y="5085258"/>
                </a:lnTo>
                <a:lnTo>
                  <a:pt x="3440061" y="4818583"/>
                </a:lnTo>
                <a:lnTo>
                  <a:pt x="3440061" y="5085258"/>
                </a:lnTo>
                <a:lnTo>
                  <a:pt x="1843252" y="4901755"/>
                </a:lnTo>
                <a:lnTo>
                  <a:pt x="1845144" y="4894377"/>
                </a:lnTo>
                <a:lnTo>
                  <a:pt x="2957423" y="542658"/>
                </a:lnTo>
                <a:lnTo>
                  <a:pt x="3078213" y="70129"/>
                </a:lnTo>
                <a:lnTo>
                  <a:pt x="3440061" y="5085258"/>
                </a:lnTo>
                <a:lnTo>
                  <a:pt x="3440061" y="4818583"/>
                </a:lnTo>
                <a:lnTo>
                  <a:pt x="3097479" y="70129"/>
                </a:lnTo>
                <a:lnTo>
                  <a:pt x="3093224" y="11353"/>
                </a:lnTo>
                <a:lnTo>
                  <a:pt x="3093936" y="8585"/>
                </a:lnTo>
                <a:lnTo>
                  <a:pt x="3092831" y="6159"/>
                </a:lnTo>
                <a:lnTo>
                  <a:pt x="3092754" y="5168"/>
                </a:lnTo>
                <a:lnTo>
                  <a:pt x="3092056" y="4470"/>
                </a:lnTo>
                <a:lnTo>
                  <a:pt x="3091891" y="4089"/>
                </a:lnTo>
                <a:lnTo>
                  <a:pt x="3091484" y="3886"/>
                </a:lnTo>
                <a:lnTo>
                  <a:pt x="3089059" y="1409"/>
                </a:lnTo>
                <a:lnTo>
                  <a:pt x="3086176" y="1168"/>
                </a:lnTo>
                <a:lnTo>
                  <a:pt x="3083915" y="0"/>
                </a:lnTo>
                <a:lnTo>
                  <a:pt x="3080499" y="685"/>
                </a:lnTo>
                <a:lnTo>
                  <a:pt x="3079724" y="609"/>
                </a:lnTo>
                <a:lnTo>
                  <a:pt x="3079254" y="927"/>
                </a:lnTo>
                <a:lnTo>
                  <a:pt x="3079051" y="965"/>
                </a:lnTo>
                <a:lnTo>
                  <a:pt x="3078861" y="1193"/>
                </a:lnTo>
                <a:lnTo>
                  <a:pt x="3075571" y="3403"/>
                </a:lnTo>
                <a:lnTo>
                  <a:pt x="3074860" y="5956"/>
                </a:lnTo>
                <a:lnTo>
                  <a:pt x="3063811" y="19113"/>
                </a:lnTo>
                <a:lnTo>
                  <a:pt x="3063811" y="48958"/>
                </a:lnTo>
                <a:lnTo>
                  <a:pt x="1825332" y="4894377"/>
                </a:lnTo>
                <a:lnTo>
                  <a:pt x="24130" y="3668331"/>
                </a:lnTo>
                <a:lnTo>
                  <a:pt x="3063811" y="48958"/>
                </a:lnTo>
                <a:lnTo>
                  <a:pt x="3063811" y="19113"/>
                </a:lnTo>
                <a:lnTo>
                  <a:pt x="2590" y="3664127"/>
                </a:lnTo>
                <a:lnTo>
                  <a:pt x="825" y="3666274"/>
                </a:lnTo>
                <a:lnTo>
                  <a:pt x="0" y="3668941"/>
                </a:lnTo>
                <a:lnTo>
                  <a:pt x="431" y="3671608"/>
                </a:lnTo>
                <a:lnTo>
                  <a:pt x="812" y="3674275"/>
                </a:lnTo>
                <a:lnTo>
                  <a:pt x="2324" y="3676688"/>
                </a:lnTo>
                <a:lnTo>
                  <a:pt x="1824329" y="4916906"/>
                </a:lnTo>
                <a:lnTo>
                  <a:pt x="1824901" y="4917732"/>
                </a:lnTo>
                <a:lnTo>
                  <a:pt x="1827403" y="4919205"/>
                </a:lnTo>
                <a:lnTo>
                  <a:pt x="1827771" y="4919256"/>
                </a:lnTo>
                <a:lnTo>
                  <a:pt x="1828444" y="4919700"/>
                </a:lnTo>
                <a:lnTo>
                  <a:pt x="1831708" y="4920056"/>
                </a:lnTo>
                <a:lnTo>
                  <a:pt x="1832432" y="4919789"/>
                </a:lnTo>
                <a:lnTo>
                  <a:pt x="3452190" y="5105933"/>
                </a:lnTo>
                <a:lnTo>
                  <a:pt x="3455009" y="5104981"/>
                </a:lnTo>
                <a:lnTo>
                  <a:pt x="3457956" y="5102199"/>
                </a:lnTo>
                <a:lnTo>
                  <a:pt x="3458603" y="5101272"/>
                </a:lnTo>
                <a:lnTo>
                  <a:pt x="3459823" y="5098732"/>
                </a:lnTo>
                <a:lnTo>
                  <a:pt x="3460153" y="509706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658007" y="160095"/>
            <a:ext cx="1034415" cy="2055495"/>
          </a:xfrm>
          <a:custGeom>
            <a:avLst/>
            <a:gdLst/>
            <a:ahLst/>
            <a:cxnLst/>
            <a:rect l="l" t="t" r="r" b="b"/>
            <a:pathLst>
              <a:path w="1034415" h="2055495">
                <a:moveTo>
                  <a:pt x="1033995" y="596607"/>
                </a:moveTo>
                <a:lnTo>
                  <a:pt x="950023" y="819619"/>
                </a:lnTo>
                <a:lnTo>
                  <a:pt x="941019" y="843546"/>
                </a:lnTo>
                <a:lnTo>
                  <a:pt x="927862" y="848753"/>
                </a:lnTo>
                <a:lnTo>
                  <a:pt x="883818" y="866152"/>
                </a:lnTo>
                <a:lnTo>
                  <a:pt x="883818" y="886752"/>
                </a:lnTo>
                <a:lnTo>
                  <a:pt x="808583" y="942327"/>
                </a:lnTo>
                <a:lnTo>
                  <a:pt x="630148" y="1074089"/>
                </a:lnTo>
                <a:lnTo>
                  <a:pt x="607009" y="1074661"/>
                </a:lnTo>
                <a:lnTo>
                  <a:pt x="607009" y="1096606"/>
                </a:lnTo>
                <a:lnTo>
                  <a:pt x="61150" y="1646478"/>
                </a:lnTo>
                <a:lnTo>
                  <a:pt x="377113" y="1125334"/>
                </a:lnTo>
                <a:lnTo>
                  <a:pt x="416826" y="1120368"/>
                </a:lnTo>
                <a:lnTo>
                  <a:pt x="528751" y="1106373"/>
                </a:lnTo>
                <a:lnTo>
                  <a:pt x="596912" y="1097851"/>
                </a:lnTo>
                <a:lnTo>
                  <a:pt x="607009" y="1096606"/>
                </a:lnTo>
                <a:lnTo>
                  <a:pt x="607009" y="1074661"/>
                </a:lnTo>
                <a:lnTo>
                  <a:pt x="449173" y="1078534"/>
                </a:lnTo>
                <a:lnTo>
                  <a:pt x="442366" y="1078699"/>
                </a:lnTo>
                <a:lnTo>
                  <a:pt x="442366" y="1097851"/>
                </a:lnTo>
                <a:lnTo>
                  <a:pt x="375462" y="1106233"/>
                </a:lnTo>
                <a:lnTo>
                  <a:pt x="374332" y="1106373"/>
                </a:lnTo>
                <a:lnTo>
                  <a:pt x="366483" y="1099693"/>
                </a:lnTo>
                <a:lnTo>
                  <a:pt x="442366" y="1097851"/>
                </a:lnTo>
                <a:lnTo>
                  <a:pt x="442366" y="1078699"/>
                </a:lnTo>
                <a:lnTo>
                  <a:pt x="394792" y="1079842"/>
                </a:lnTo>
                <a:lnTo>
                  <a:pt x="883818" y="886752"/>
                </a:lnTo>
                <a:lnTo>
                  <a:pt x="883818" y="866152"/>
                </a:lnTo>
                <a:lnTo>
                  <a:pt x="365302" y="1070838"/>
                </a:lnTo>
                <a:lnTo>
                  <a:pt x="1033983" y="35344"/>
                </a:lnTo>
                <a:lnTo>
                  <a:pt x="1033983" y="0"/>
                </a:lnTo>
                <a:lnTo>
                  <a:pt x="334937" y="1082509"/>
                </a:lnTo>
                <a:lnTo>
                  <a:pt x="333895" y="1083208"/>
                </a:lnTo>
                <a:lnTo>
                  <a:pt x="333184" y="1083475"/>
                </a:lnTo>
                <a:lnTo>
                  <a:pt x="330708" y="1088034"/>
                </a:lnTo>
                <a:lnTo>
                  <a:pt x="331038" y="1089660"/>
                </a:lnTo>
                <a:lnTo>
                  <a:pt x="331038" y="1090345"/>
                </a:lnTo>
                <a:lnTo>
                  <a:pt x="330708" y="1091311"/>
                </a:lnTo>
                <a:lnTo>
                  <a:pt x="331012" y="1092492"/>
                </a:lnTo>
                <a:lnTo>
                  <a:pt x="331012" y="1093609"/>
                </a:lnTo>
                <a:lnTo>
                  <a:pt x="331470" y="1094193"/>
                </a:lnTo>
                <a:lnTo>
                  <a:pt x="331825" y="1095463"/>
                </a:lnTo>
                <a:lnTo>
                  <a:pt x="332320" y="1095895"/>
                </a:lnTo>
                <a:lnTo>
                  <a:pt x="332587" y="1097165"/>
                </a:lnTo>
                <a:lnTo>
                  <a:pt x="336651" y="1100404"/>
                </a:lnTo>
                <a:lnTo>
                  <a:pt x="337616" y="1100391"/>
                </a:lnTo>
                <a:lnTo>
                  <a:pt x="358889" y="1118400"/>
                </a:lnTo>
                <a:lnTo>
                  <a:pt x="3378" y="1704695"/>
                </a:lnTo>
                <a:lnTo>
                  <a:pt x="1930" y="1706194"/>
                </a:lnTo>
                <a:lnTo>
                  <a:pt x="1663" y="1707108"/>
                </a:lnTo>
                <a:lnTo>
                  <a:pt x="0" y="1709280"/>
                </a:lnTo>
                <a:lnTo>
                  <a:pt x="1358" y="1715122"/>
                </a:lnTo>
                <a:lnTo>
                  <a:pt x="2489" y="1716024"/>
                </a:lnTo>
                <a:lnTo>
                  <a:pt x="4902" y="1718652"/>
                </a:lnTo>
                <a:lnTo>
                  <a:pt x="6502" y="1719186"/>
                </a:lnTo>
                <a:lnTo>
                  <a:pt x="8966" y="1721116"/>
                </a:lnTo>
                <a:lnTo>
                  <a:pt x="11887" y="1720951"/>
                </a:lnTo>
                <a:lnTo>
                  <a:pt x="1033983" y="2055279"/>
                </a:lnTo>
                <a:lnTo>
                  <a:pt x="1033983" y="2035111"/>
                </a:lnTo>
                <a:lnTo>
                  <a:pt x="28803" y="1706321"/>
                </a:lnTo>
                <a:lnTo>
                  <a:pt x="88112" y="1646567"/>
                </a:lnTo>
                <a:lnTo>
                  <a:pt x="632587" y="1098080"/>
                </a:lnTo>
                <a:lnTo>
                  <a:pt x="1033995" y="1606359"/>
                </a:lnTo>
                <a:lnTo>
                  <a:pt x="1033995" y="1575371"/>
                </a:lnTo>
                <a:lnTo>
                  <a:pt x="794308" y="1271879"/>
                </a:lnTo>
                <a:lnTo>
                  <a:pt x="657034" y="1098042"/>
                </a:lnTo>
                <a:lnTo>
                  <a:pt x="647077" y="1085443"/>
                </a:lnTo>
                <a:lnTo>
                  <a:pt x="649274" y="1083818"/>
                </a:lnTo>
                <a:lnTo>
                  <a:pt x="649516" y="1083640"/>
                </a:lnTo>
                <a:lnTo>
                  <a:pt x="654646" y="1079855"/>
                </a:lnTo>
                <a:lnTo>
                  <a:pt x="916127" y="886739"/>
                </a:lnTo>
                <a:lnTo>
                  <a:pt x="944384" y="865860"/>
                </a:lnTo>
                <a:lnTo>
                  <a:pt x="1033995" y="1078712"/>
                </a:lnTo>
                <a:lnTo>
                  <a:pt x="1033995" y="1029284"/>
                </a:lnTo>
                <a:lnTo>
                  <a:pt x="965212" y="865847"/>
                </a:lnTo>
                <a:lnTo>
                  <a:pt x="958824" y="850709"/>
                </a:lnTo>
                <a:lnTo>
                  <a:pt x="1024801" y="675474"/>
                </a:lnTo>
                <a:lnTo>
                  <a:pt x="1033983" y="651090"/>
                </a:lnTo>
                <a:lnTo>
                  <a:pt x="1033995" y="596607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3928033"/>
            <a:ext cx="6209030" cy="3632200"/>
          </a:xfrm>
          <a:custGeom>
            <a:avLst/>
            <a:gdLst/>
            <a:ahLst/>
            <a:cxnLst/>
            <a:rect l="l" t="t" r="r" b="b"/>
            <a:pathLst>
              <a:path w="6209030" h="3632200">
                <a:moveTo>
                  <a:pt x="6208928" y="1435303"/>
                </a:moveTo>
                <a:lnTo>
                  <a:pt x="6208661" y="1434528"/>
                </a:lnTo>
                <a:lnTo>
                  <a:pt x="6208763" y="1432369"/>
                </a:lnTo>
                <a:lnTo>
                  <a:pt x="6207087" y="1429740"/>
                </a:lnTo>
                <a:lnTo>
                  <a:pt x="6206985" y="1429397"/>
                </a:lnTo>
                <a:lnTo>
                  <a:pt x="6206769" y="1429232"/>
                </a:lnTo>
                <a:lnTo>
                  <a:pt x="6206515" y="1428813"/>
                </a:lnTo>
                <a:lnTo>
                  <a:pt x="6205931" y="1428559"/>
                </a:lnTo>
                <a:lnTo>
                  <a:pt x="6203835" y="1426857"/>
                </a:lnTo>
                <a:lnTo>
                  <a:pt x="6201664" y="1426616"/>
                </a:lnTo>
                <a:lnTo>
                  <a:pt x="6199454" y="1425600"/>
                </a:lnTo>
                <a:lnTo>
                  <a:pt x="6196812" y="1426057"/>
                </a:lnTo>
                <a:lnTo>
                  <a:pt x="6188659" y="1425130"/>
                </a:lnTo>
                <a:lnTo>
                  <a:pt x="6188659" y="1458861"/>
                </a:lnTo>
                <a:lnTo>
                  <a:pt x="6143701" y="2855861"/>
                </a:lnTo>
                <a:lnTo>
                  <a:pt x="5017109" y="2695359"/>
                </a:lnTo>
                <a:lnTo>
                  <a:pt x="4893030" y="2677693"/>
                </a:lnTo>
                <a:lnTo>
                  <a:pt x="4902632" y="2668651"/>
                </a:lnTo>
                <a:lnTo>
                  <a:pt x="4905895" y="2665577"/>
                </a:lnTo>
                <a:lnTo>
                  <a:pt x="4980356" y="2595537"/>
                </a:lnTo>
                <a:lnTo>
                  <a:pt x="6188659" y="1458861"/>
                </a:lnTo>
                <a:lnTo>
                  <a:pt x="6188659" y="1425130"/>
                </a:lnTo>
                <a:lnTo>
                  <a:pt x="6177394" y="1423835"/>
                </a:lnTo>
                <a:lnTo>
                  <a:pt x="6177394" y="1443113"/>
                </a:lnTo>
                <a:lnTo>
                  <a:pt x="4877917" y="2665577"/>
                </a:lnTo>
                <a:lnTo>
                  <a:pt x="4877562" y="2663774"/>
                </a:lnTo>
                <a:lnTo>
                  <a:pt x="4857978" y="2567673"/>
                </a:lnTo>
                <a:lnTo>
                  <a:pt x="4857978" y="2663774"/>
                </a:lnTo>
                <a:lnTo>
                  <a:pt x="2918231" y="1397647"/>
                </a:lnTo>
                <a:lnTo>
                  <a:pt x="4572139" y="1260132"/>
                </a:lnTo>
                <a:lnTo>
                  <a:pt x="4857978" y="2663774"/>
                </a:lnTo>
                <a:lnTo>
                  <a:pt x="4857978" y="2567673"/>
                </a:lnTo>
                <a:lnTo>
                  <a:pt x="4702289" y="1803146"/>
                </a:lnTo>
                <a:lnTo>
                  <a:pt x="4591875" y="1260906"/>
                </a:lnTo>
                <a:lnTo>
                  <a:pt x="6177394" y="1443113"/>
                </a:lnTo>
                <a:lnTo>
                  <a:pt x="6177394" y="1423835"/>
                </a:lnTo>
                <a:lnTo>
                  <a:pt x="4759947" y="1260906"/>
                </a:lnTo>
                <a:lnTo>
                  <a:pt x="4585043" y="1240802"/>
                </a:lnTo>
                <a:lnTo>
                  <a:pt x="4583874" y="1239926"/>
                </a:lnTo>
                <a:lnTo>
                  <a:pt x="4582414" y="1240053"/>
                </a:lnTo>
                <a:lnTo>
                  <a:pt x="4552048" y="1219390"/>
                </a:lnTo>
                <a:lnTo>
                  <a:pt x="4552048" y="1242542"/>
                </a:lnTo>
                <a:lnTo>
                  <a:pt x="2898292" y="1380032"/>
                </a:lnTo>
                <a:lnTo>
                  <a:pt x="2796108" y="304203"/>
                </a:lnTo>
                <a:lnTo>
                  <a:pt x="2770035" y="29565"/>
                </a:lnTo>
                <a:lnTo>
                  <a:pt x="4552048" y="1242542"/>
                </a:lnTo>
                <a:lnTo>
                  <a:pt x="4552048" y="1219390"/>
                </a:lnTo>
                <a:lnTo>
                  <a:pt x="2804096" y="29552"/>
                </a:lnTo>
                <a:lnTo>
                  <a:pt x="2764396" y="2540"/>
                </a:lnTo>
                <a:lnTo>
                  <a:pt x="2764167" y="2362"/>
                </a:lnTo>
                <a:lnTo>
                  <a:pt x="2761932" y="762"/>
                </a:lnTo>
                <a:lnTo>
                  <a:pt x="2761729" y="723"/>
                </a:lnTo>
                <a:lnTo>
                  <a:pt x="2760865" y="127"/>
                </a:lnTo>
                <a:lnTo>
                  <a:pt x="2756865" y="0"/>
                </a:lnTo>
                <a:lnTo>
                  <a:pt x="2754934" y="1143"/>
                </a:lnTo>
                <a:lnTo>
                  <a:pt x="0" y="622998"/>
                </a:lnTo>
                <a:lnTo>
                  <a:pt x="0" y="642645"/>
                </a:lnTo>
                <a:lnTo>
                  <a:pt x="2750007" y="21894"/>
                </a:lnTo>
                <a:lnTo>
                  <a:pt x="2878759" y="1377810"/>
                </a:lnTo>
                <a:lnTo>
                  <a:pt x="1277683" y="979068"/>
                </a:lnTo>
                <a:lnTo>
                  <a:pt x="0" y="660857"/>
                </a:lnTo>
                <a:lnTo>
                  <a:pt x="0" y="680605"/>
                </a:lnTo>
                <a:lnTo>
                  <a:pt x="2864916" y="1394129"/>
                </a:lnTo>
                <a:lnTo>
                  <a:pt x="0" y="3128911"/>
                </a:lnTo>
                <a:lnTo>
                  <a:pt x="0" y="3151327"/>
                </a:lnTo>
                <a:lnTo>
                  <a:pt x="2889427" y="1401711"/>
                </a:lnTo>
                <a:lnTo>
                  <a:pt x="4862220" y="2689466"/>
                </a:lnTo>
                <a:lnTo>
                  <a:pt x="4833582" y="3631971"/>
                </a:lnTo>
                <a:lnTo>
                  <a:pt x="4852771" y="3631971"/>
                </a:lnTo>
                <a:lnTo>
                  <a:pt x="4881219" y="2695397"/>
                </a:lnTo>
                <a:lnTo>
                  <a:pt x="5831002" y="2830690"/>
                </a:lnTo>
                <a:lnTo>
                  <a:pt x="6125286" y="2872613"/>
                </a:lnTo>
                <a:lnTo>
                  <a:pt x="4889474" y="3631971"/>
                </a:lnTo>
                <a:lnTo>
                  <a:pt x="4926127" y="3631971"/>
                </a:lnTo>
                <a:lnTo>
                  <a:pt x="6155906" y="2876296"/>
                </a:lnTo>
                <a:lnTo>
                  <a:pt x="6157036" y="2875965"/>
                </a:lnTo>
                <a:lnTo>
                  <a:pt x="6158687" y="2874594"/>
                </a:lnTo>
                <a:lnTo>
                  <a:pt x="6159563" y="2874048"/>
                </a:lnTo>
                <a:lnTo>
                  <a:pt x="6160846" y="2872613"/>
                </a:lnTo>
                <a:lnTo>
                  <a:pt x="6161024" y="2872232"/>
                </a:lnTo>
                <a:lnTo>
                  <a:pt x="6162167" y="2869831"/>
                </a:lnTo>
                <a:lnTo>
                  <a:pt x="6162497" y="2869146"/>
                </a:lnTo>
                <a:lnTo>
                  <a:pt x="6162751" y="2867037"/>
                </a:lnTo>
                <a:lnTo>
                  <a:pt x="6162548" y="2865996"/>
                </a:lnTo>
                <a:lnTo>
                  <a:pt x="6162878" y="2855874"/>
                </a:lnTo>
                <a:lnTo>
                  <a:pt x="6207874" y="1458849"/>
                </a:lnTo>
                <a:lnTo>
                  <a:pt x="6208522" y="1438338"/>
                </a:lnTo>
                <a:lnTo>
                  <a:pt x="6208750" y="1437881"/>
                </a:lnTo>
                <a:lnTo>
                  <a:pt x="6208928" y="143530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765152" y="27634"/>
            <a:ext cx="2794000" cy="260985"/>
          </a:xfrm>
          <a:custGeom>
            <a:avLst/>
            <a:gdLst/>
            <a:ahLst/>
            <a:cxnLst/>
            <a:rect l="l" t="t" r="r" b="b"/>
            <a:pathLst>
              <a:path w="2794000" h="260985">
                <a:moveTo>
                  <a:pt x="2793949" y="150291"/>
                </a:moveTo>
                <a:lnTo>
                  <a:pt x="2793746" y="146824"/>
                </a:lnTo>
                <a:lnTo>
                  <a:pt x="2701277" y="0"/>
                </a:lnTo>
                <a:lnTo>
                  <a:pt x="2678646" y="12"/>
                </a:lnTo>
                <a:lnTo>
                  <a:pt x="2766898" y="140169"/>
                </a:lnTo>
                <a:lnTo>
                  <a:pt x="83083" y="240626"/>
                </a:lnTo>
                <a:lnTo>
                  <a:pt x="206921" y="2374"/>
                </a:lnTo>
                <a:lnTo>
                  <a:pt x="199694" y="2387"/>
                </a:lnTo>
                <a:lnTo>
                  <a:pt x="185293" y="2400"/>
                </a:lnTo>
                <a:lnTo>
                  <a:pt x="70472" y="223240"/>
                </a:lnTo>
                <a:lnTo>
                  <a:pt x="19672" y="2552"/>
                </a:lnTo>
                <a:lnTo>
                  <a:pt x="0" y="2578"/>
                </a:lnTo>
                <a:lnTo>
                  <a:pt x="56845" y="249643"/>
                </a:lnTo>
                <a:lnTo>
                  <a:pt x="56997" y="253072"/>
                </a:lnTo>
                <a:lnTo>
                  <a:pt x="58000" y="254660"/>
                </a:lnTo>
                <a:lnTo>
                  <a:pt x="58521" y="256870"/>
                </a:lnTo>
                <a:lnTo>
                  <a:pt x="61747" y="259816"/>
                </a:lnTo>
                <a:lnTo>
                  <a:pt x="62826" y="259956"/>
                </a:lnTo>
                <a:lnTo>
                  <a:pt x="63906" y="260515"/>
                </a:lnTo>
                <a:lnTo>
                  <a:pt x="66522" y="260426"/>
                </a:lnTo>
                <a:lnTo>
                  <a:pt x="69748" y="260819"/>
                </a:lnTo>
                <a:lnTo>
                  <a:pt x="70827" y="260261"/>
                </a:lnTo>
                <a:lnTo>
                  <a:pt x="595579" y="240626"/>
                </a:lnTo>
                <a:lnTo>
                  <a:pt x="2787662" y="158572"/>
                </a:lnTo>
                <a:lnTo>
                  <a:pt x="2790748" y="156641"/>
                </a:lnTo>
                <a:lnTo>
                  <a:pt x="2792374" y="153593"/>
                </a:lnTo>
                <a:lnTo>
                  <a:pt x="2793949" y="15029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443803" y="27471"/>
            <a:ext cx="182785" cy="15991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031556" y="2408834"/>
            <a:ext cx="2660650" cy="2969895"/>
          </a:xfrm>
          <a:custGeom>
            <a:avLst/>
            <a:gdLst/>
            <a:ahLst/>
            <a:cxnLst/>
            <a:rect l="l" t="t" r="r" b="b"/>
            <a:pathLst>
              <a:path w="2660650" h="2969895">
                <a:moveTo>
                  <a:pt x="2660446" y="0"/>
                </a:moveTo>
                <a:lnTo>
                  <a:pt x="1294803" y="155117"/>
                </a:lnTo>
                <a:lnTo>
                  <a:pt x="1292567" y="154025"/>
                </a:lnTo>
                <a:lnTo>
                  <a:pt x="1286840" y="156032"/>
                </a:lnTo>
                <a:lnTo>
                  <a:pt x="1286103" y="157530"/>
                </a:lnTo>
                <a:lnTo>
                  <a:pt x="1284389" y="159169"/>
                </a:lnTo>
                <a:lnTo>
                  <a:pt x="1283919" y="162026"/>
                </a:lnTo>
                <a:lnTo>
                  <a:pt x="3187" y="2790240"/>
                </a:lnTo>
                <a:lnTo>
                  <a:pt x="2209" y="2790736"/>
                </a:lnTo>
                <a:lnTo>
                  <a:pt x="127" y="2795016"/>
                </a:lnTo>
                <a:lnTo>
                  <a:pt x="355" y="2796121"/>
                </a:lnTo>
                <a:lnTo>
                  <a:pt x="0" y="2796857"/>
                </a:lnTo>
                <a:lnTo>
                  <a:pt x="774" y="2801239"/>
                </a:lnTo>
                <a:lnTo>
                  <a:pt x="1600" y="2802064"/>
                </a:lnTo>
                <a:lnTo>
                  <a:pt x="1905" y="2803487"/>
                </a:lnTo>
                <a:lnTo>
                  <a:pt x="5511" y="2806623"/>
                </a:lnTo>
                <a:lnTo>
                  <a:pt x="6286" y="2806674"/>
                </a:lnTo>
                <a:lnTo>
                  <a:pt x="6654" y="2807030"/>
                </a:lnTo>
                <a:lnTo>
                  <a:pt x="11099" y="2807703"/>
                </a:lnTo>
                <a:lnTo>
                  <a:pt x="12395" y="2807055"/>
                </a:lnTo>
                <a:lnTo>
                  <a:pt x="2660446" y="2969323"/>
                </a:lnTo>
                <a:lnTo>
                  <a:pt x="2660446" y="2950108"/>
                </a:lnTo>
                <a:lnTo>
                  <a:pt x="46215" y="2789898"/>
                </a:lnTo>
                <a:lnTo>
                  <a:pt x="73926" y="2775839"/>
                </a:lnTo>
                <a:lnTo>
                  <a:pt x="2660446" y="1464081"/>
                </a:lnTo>
                <a:lnTo>
                  <a:pt x="2660446" y="1442580"/>
                </a:lnTo>
                <a:lnTo>
                  <a:pt x="1762150" y="1898167"/>
                </a:lnTo>
                <a:lnTo>
                  <a:pt x="31559" y="2775839"/>
                </a:lnTo>
                <a:lnTo>
                  <a:pt x="1297597" y="177749"/>
                </a:lnTo>
                <a:lnTo>
                  <a:pt x="2660434" y="834961"/>
                </a:lnTo>
                <a:lnTo>
                  <a:pt x="2660446" y="813676"/>
                </a:lnTo>
                <a:lnTo>
                  <a:pt x="1341729" y="177749"/>
                </a:lnTo>
                <a:lnTo>
                  <a:pt x="1329194" y="171704"/>
                </a:lnTo>
                <a:lnTo>
                  <a:pt x="1327200" y="170738"/>
                </a:lnTo>
                <a:lnTo>
                  <a:pt x="2660446" y="19304"/>
                </a:lnTo>
                <a:lnTo>
                  <a:pt x="266044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4466913"/>
            <a:ext cx="59055" cy="224154"/>
          </a:xfrm>
          <a:custGeom>
            <a:avLst/>
            <a:gdLst/>
            <a:ahLst/>
            <a:cxnLst/>
            <a:rect l="l" t="t" r="r" b="b"/>
            <a:pathLst>
              <a:path w="59055" h="224154">
                <a:moveTo>
                  <a:pt x="0" y="0"/>
                </a:moveTo>
                <a:lnTo>
                  <a:pt x="0" y="224144"/>
                </a:lnTo>
                <a:lnTo>
                  <a:pt x="20550" y="208590"/>
                </a:lnTo>
                <a:lnTo>
                  <a:pt x="45939" y="171925"/>
                </a:lnTo>
                <a:lnTo>
                  <a:pt x="58496" y="129145"/>
                </a:lnTo>
                <a:lnTo>
                  <a:pt x="57113" y="86133"/>
                </a:lnTo>
                <a:lnTo>
                  <a:pt x="42872" y="45947"/>
                </a:lnTo>
                <a:lnTo>
                  <a:pt x="16858" y="11646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681762" y="3861474"/>
            <a:ext cx="153535" cy="153369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295972" y="158615"/>
            <a:ext cx="186690" cy="186055"/>
          </a:xfrm>
          <a:custGeom>
            <a:avLst/>
            <a:gdLst/>
            <a:ahLst/>
            <a:cxnLst/>
            <a:rect l="l" t="t" r="r" b="b"/>
            <a:pathLst>
              <a:path w="186689" h="186054">
                <a:moveTo>
                  <a:pt x="97319" y="0"/>
                </a:moveTo>
                <a:lnTo>
                  <a:pt x="61999" y="5262"/>
                </a:lnTo>
                <a:lnTo>
                  <a:pt x="31228" y="23370"/>
                </a:lnTo>
                <a:lnTo>
                  <a:pt x="9003" y="52910"/>
                </a:lnTo>
                <a:lnTo>
                  <a:pt x="0" y="88754"/>
                </a:lnTo>
                <a:lnTo>
                  <a:pt x="5269" y="124039"/>
                </a:lnTo>
                <a:lnTo>
                  <a:pt x="23398" y="154776"/>
                </a:lnTo>
                <a:lnTo>
                  <a:pt x="52970" y="176976"/>
                </a:lnTo>
                <a:lnTo>
                  <a:pt x="88847" y="185975"/>
                </a:lnTo>
                <a:lnTo>
                  <a:pt x="124167" y="180711"/>
                </a:lnTo>
                <a:lnTo>
                  <a:pt x="154933" y="162601"/>
                </a:lnTo>
                <a:lnTo>
                  <a:pt x="177151" y="133059"/>
                </a:lnTo>
                <a:lnTo>
                  <a:pt x="186164" y="97220"/>
                </a:lnTo>
                <a:lnTo>
                  <a:pt x="180901" y="61935"/>
                </a:lnTo>
                <a:lnTo>
                  <a:pt x="162774" y="31195"/>
                </a:lnTo>
                <a:lnTo>
                  <a:pt x="133196" y="8993"/>
                </a:lnTo>
                <a:lnTo>
                  <a:pt x="9731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4458694"/>
            <a:ext cx="65405" cy="241300"/>
          </a:xfrm>
          <a:custGeom>
            <a:avLst/>
            <a:gdLst/>
            <a:ahLst/>
            <a:cxnLst/>
            <a:rect l="l" t="t" r="r" b="b"/>
            <a:pathLst>
              <a:path w="65405" h="241300">
                <a:moveTo>
                  <a:pt x="0" y="0"/>
                </a:moveTo>
                <a:lnTo>
                  <a:pt x="0" y="240844"/>
                </a:lnTo>
                <a:lnTo>
                  <a:pt x="25491" y="221556"/>
                </a:lnTo>
                <a:lnTo>
                  <a:pt x="52132" y="183094"/>
                </a:lnTo>
                <a:lnTo>
                  <a:pt x="65303" y="138210"/>
                </a:lnTo>
                <a:lnTo>
                  <a:pt x="63848" y="93084"/>
                </a:lnTo>
                <a:lnTo>
                  <a:pt x="48905" y="50923"/>
                </a:lnTo>
                <a:lnTo>
                  <a:pt x="21612" y="14934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331667" y="194284"/>
            <a:ext cx="114935" cy="114935"/>
          </a:xfrm>
          <a:custGeom>
            <a:avLst/>
            <a:gdLst/>
            <a:ahLst/>
            <a:cxnLst/>
            <a:rect l="l" t="t" r="r" b="b"/>
            <a:pathLst>
              <a:path w="114935" h="114935">
                <a:moveTo>
                  <a:pt x="114757" y="59931"/>
                </a:moveTo>
                <a:lnTo>
                  <a:pt x="111518" y="38188"/>
                </a:lnTo>
                <a:lnTo>
                  <a:pt x="100342" y="19240"/>
                </a:lnTo>
                <a:lnTo>
                  <a:pt x="82118" y="5549"/>
                </a:lnTo>
                <a:lnTo>
                  <a:pt x="59994" y="0"/>
                </a:lnTo>
                <a:lnTo>
                  <a:pt x="38227" y="3251"/>
                </a:lnTo>
                <a:lnTo>
                  <a:pt x="19253" y="14414"/>
                </a:lnTo>
                <a:lnTo>
                  <a:pt x="5562" y="32613"/>
                </a:lnTo>
                <a:lnTo>
                  <a:pt x="0" y="54711"/>
                </a:lnTo>
                <a:lnTo>
                  <a:pt x="3251" y="76454"/>
                </a:lnTo>
                <a:lnTo>
                  <a:pt x="14427" y="95415"/>
                </a:lnTo>
                <a:lnTo>
                  <a:pt x="32664" y="109093"/>
                </a:lnTo>
                <a:lnTo>
                  <a:pt x="54775" y="114642"/>
                </a:lnTo>
                <a:lnTo>
                  <a:pt x="76542" y="111391"/>
                </a:lnTo>
                <a:lnTo>
                  <a:pt x="95504" y="100228"/>
                </a:lnTo>
                <a:lnTo>
                  <a:pt x="109207" y="82016"/>
                </a:lnTo>
                <a:lnTo>
                  <a:pt x="114757" y="5993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605619" y="1807288"/>
            <a:ext cx="126871" cy="126740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908735" y="1160558"/>
            <a:ext cx="180716" cy="180521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398740" y="27524"/>
            <a:ext cx="300990" cy="299720"/>
          </a:xfrm>
          <a:custGeom>
            <a:avLst/>
            <a:gdLst/>
            <a:ahLst/>
            <a:cxnLst/>
            <a:rect l="l" t="t" r="r" b="b"/>
            <a:pathLst>
              <a:path w="300990" h="299720">
                <a:moveTo>
                  <a:pt x="172105" y="0"/>
                </a:moveTo>
                <a:lnTo>
                  <a:pt x="122220" y="589"/>
                </a:lnTo>
                <a:lnTo>
                  <a:pt x="78518" y="16043"/>
                </a:lnTo>
                <a:lnTo>
                  <a:pt x="41218" y="44274"/>
                </a:lnTo>
                <a:lnTo>
                  <a:pt x="13644" y="84105"/>
                </a:lnTo>
                <a:lnTo>
                  <a:pt x="0" y="130583"/>
                </a:lnTo>
                <a:lnTo>
                  <a:pt x="1502" y="177307"/>
                </a:lnTo>
                <a:lnTo>
                  <a:pt x="16973" y="220959"/>
                </a:lnTo>
                <a:lnTo>
                  <a:pt x="45234" y="258219"/>
                </a:lnTo>
                <a:lnTo>
                  <a:pt x="85107" y="285769"/>
                </a:lnTo>
                <a:lnTo>
                  <a:pt x="131622" y="299399"/>
                </a:lnTo>
                <a:lnTo>
                  <a:pt x="178395" y="297899"/>
                </a:lnTo>
                <a:lnTo>
                  <a:pt x="222098" y="282445"/>
                </a:lnTo>
                <a:lnTo>
                  <a:pt x="259404" y="254214"/>
                </a:lnTo>
                <a:lnTo>
                  <a:pt x="286986" y="214382"/>
                </a:lnTo>
                <a:lnTo>
                  <a:pt x="300625" y="167910"/>
                </a:lnTo>
                <a:lnTo>
                  <a:pt x="299122" y="121186"/>
                </a:lnTo>
                <a:lnTo>
                  <a:pt x="283653" y="77532"/>
                </a:lnTo>
                <a:lnTo>
                  <a:pt x="255394" y="40269"/>
                </a:lnTo>
                <a:lnTo>
                  <a:pt x="215523" y="12719"/>
                </a:lnTo>
                <a:lnTo>
                  <a:pt x="1721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598546" y="1800223"/>
            <a:ext cx="141017" cy="140871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9964341" y="1216108"/>
            <a:ext cx="109923" cy="105273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741101" y="187512"/>
            <a:ext cx="182063" cy="181881"/>
          </a:xfrm>
          <a:prstGeom prst="rect">
            <a:avLst/>
          </a:pr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7870988" y="3474342"/>
            <a:ext cx="281940" cy="281305"/>
          </a:xfrm>
          <a:custGeom>
            <a:avLst/>
            <a:gdLst/>
            <a:ahLst/>
            <a:cxnLst/>
            <a:rect l="l" t="t" r="r" b="b"/>
            <a:pathLst>
              <a:path w="281940" h="281304">
                <a:moveTo>
                  <a:pt x="158186" y="0"/>
                </a:moveTo>
                <a:lnTo>
                  <a:pt x="114405" y="1404"/>
                </a:lnTo>
                <a:lnTo>
                  <a:pt x="73501" y="15869"/>
                </a:lnTo>
                <a:lnTo>
                  <a:pt x="38585" y="42294"/>
                </a:lnTo>
                <a:lnTo>
                  <a:pt x="12767" y="79582"/>
                </a:lnTo>
                <a:lnTo>
                  <a:pt x="0" y="123081"/>
                </a:lnTo>
                <a:lnTo>
                  <a:pt x="1408" y="166817"/>
                </a:lnTo>
                <a:lnTo>
                  <a:pt x="15890" y="207679"/>
                </a:lnTo>
                <a:lnTo>
                  <a:pt x="42341" y="242557"/>
                </a:lnTo>
                <a:lnTo>
                  <a:pt x="79658" y="268342"/>
                </a:lnTo>
                <a:lnTo>
                  <a:pt x="123204" y="281101"/>
                </a:lnTo>
                <a:lnTo>
                  <a:pt x="166987" y="279697"/>
                </a:lnTo>
                <a:lnTo>
                  <a:pt x="207893" y="265231"/>
                </a:lnTo>
                <a:lnTo>
                  <a:pt x="242808" y="238803"/>
                </a:lnTo>
                <a:lnTo>
                  <a:pt x="268621" y="201514"/>
                </a:lnTo>
                <a:lnTo>
                  <a:pt x="281396" y="158020"/>
                </a:lnTo>
                <a:lnTo>
                  <a:pt x="279993" y="114285"/>
                </a:lnTo>
                <a:lnTo>
                  <a:pt x="265513" y="73421"/>
                </a:lnTo>
                <a:lnTo>
                  <a:pt x="239059" y="38540"/>
                </a:lnTo>
                <a:lnTo>
                  <a:pt x="201730" y="12754"/>
                </a:lnTo>
                <a:lnTo>
                  <a:pt x="15818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8504627" y="132387"/>
            <a:ext cx="88850" cy="88765"/>
          </a:xfrm>
          <a:prstGeom prst="rect">
            <a:avLst/>
          </a:prstGeom>
          <a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632513" y="79057"/>
            <a:ext cx="399415" cy="399415"/>
          </a:xfrm>
          <a:custGeom>
            <a:avLst/>
            <a:gdLst/>
            <a:ahLst/>
            <a:cxnLst/>
            <a:rect l="l" t="t" r="r" b="b"/>
            <a:pathLst>
              <a:path w="399414" h="399415">
                <a:moveTo>
                  <a:pt x="399224" y="197396"/>
                </a:moveTo>
                <a:lnTo>
                  <a:pt x="393915" y="153847"/>
                </a:lnTo>
                <a:lnTo>
                  <a:pt x="379323" y="112687"/>
                </a:lnTo>
                <a:lnTo>
                  <a:pt x="356031" y="75501"/>
                </a:lnTo>
                <a:lnTo>
                  <a:pt x="324586" y="43903"/>
                </a:lnTo>
                <a:lnTo>
                  <a:pt x="285559" y="19469"/>
                </a:lnTo>
                <a:lnTo>
                  <a:pt x="241985" y="4533"/>
                </a:lnTo>
                <a:lnTo>
                  <a:pt x="197599" y="0"/>
                </a:lnTo>
                <a:lnTo>
                  <a:pt x="154012" y="5295"/>
                </a:lnTo>
                <a:lnTo>
                  <a:pt x="112814" y="19862"/>
                </a:lnTo>
                <a:lnTo>
                  <a:pt x="75590" y="43141"/>
                </a:lnTo>
                <a:lnTo>
                  <a:pt x="43954" y="74549"/>
                </a:lnTo>
                <a:lnTo>
                  <a:pt x="19494" y="113550"/>
                </a:lnTo>
                <a:lnTo>
                  <a:pt x="4546" y="157073"/>
                </a:lnTo>
                <a:lnTo>
                  <a:pt x="0" y="201409"/>
                </a:lnTo>
                <a:lnTo>
                  <a:pt x="5308" y="244944"/>
                </a:lnTo>
                <a:lnTo>
                  <a:pt x="19900" y="286105"/>
                </a:lnTo>
                <a:lnTo>
                  <a:pt x="43192" y="323291"/>
                </a:lnTo>
                <a:lnTo>
                  <a:pt x="74637" y="354901"/>
                </a:lnTo>
                <a:lnTo>
                  <a:pt x="113677" y="379349"/>
                </a:lnTo>
                <a:lnTo>
                  <a:pt x="157238" y="394271"/>
                </a:lnTo>
                <a:lnTo>
                  <a:pt x="201625" y="398805"/>
                </a:lnTo>
                <a:lnTo>
                  <a:pt x="245211" y="393509"/>
                </a:lnTo>
                <a:lnTo>
                  <a:pt x="286410" y="378929"/>
                </a:lnTo>
                <a:lnTo>
                  <a:pt x="323634" y="355650"/>
                </a:lnTo>
                <a:lnTo>
                  <a:pt x="355269" y="324243"/>
                </a:lnTo>
                <a:lnTo>
                  <a:pt x="379742" y="285254"/>
                </a:lnTo>
                <a:lnTo>
                  <a:pt x="394677" y="241731"/>
                </a:lnTo>
                <a:lnTo>
                  <a:pt x="399224" y="19739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3278443" y="141106"/>
            <a:ext cx="221615" cy="221615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115648" y="0"/>
                </a:moveTo>
                <a:lnTo>
                  <a:pt x="73676" y="6252"/>
                </a:lnTo>
                <a:lnTo>
                  <a:pt x="37115" y="27772"/>
                </a:lnTo>
                <a:lnTo>
                  <a:pt x="10710" y="62877"/>
                </a:lnTo>
                <a:lnTo>
                  <a:pt x="0" y="105466"/>
                </a:lnTo>
                <a:lnTo>
                  <a:pt x="6257" y="147394"/>
                </a:lnTo>
                <a:lnTo>
                  <a:pt x="27799" y="183919"/>
                </a:lnTo>
                <a:lnTo>
                  <a:pt x="62945" y="210299"/>
                </a:lnTo>
                <a:lnTo>
                  <a:pt x="105581" y="220992"/>
                </a:lnTo>
                <a:lnTo>
                  <a:pt x="147552" y="214739"/>
                </a:lnTo>
                <a:lnTo>
                  <a:pt x="184114" y="193220"/>
                </a:lnTo>
                <a:lnTo>
                  <a:pt x="210519" y="158114"/>
                </a:lnTo>
                <a:lnTo>
                  <a:pt x="221224" y="115525"/>
                </a:lnTo>
                <a:lnTo>
                  <a:pt x="214967" y="73597"/>
                </a:lnTo>
                <a:lnTo>
                  <a:pt x="193427" y="37072"/>
                </a:lnTo>
                <a:lnTo>
                  <a:pt x="158284" y="10693"/>
                </a:lnTo>
                <a:lnTo>
                  <a:pt x="11564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756978" y="20337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78573" y="0"/>
                </a:moveTo>
                <a:lnTo>
                  <a:pt x="50051" y="4247"/>
                </a:lnTo>
                <a:lnTo>
                  <a:pt x="25208" y="18866"/>
                </a:lnTo>
                <a:lnTo>
                  <a:pt x="7269" y="42717"/>
                </a:lnTo>
                <a:lnTo>
                  <a:pt x="0" y="71656"/>
                </a:lnTo>
                <a:lnTo>
                  <a:pt x="4253" y="100145"/>
                </a:lnTo>
                <a:lnTo>
                  <a:pt x="18888" y="124965"/>
                </a:lnTo>
                <a:lnTo>
                  <a:pt x="42766" y="142895"/>
                </a:lnTo>
                <a:lnTo>
                  <a:pt x="71734" y="150154"/>
                </a:lnTo>
                <a:lnTo>
                  <a:pt x="100254" y="145906"/>
                </a:lnTo>
                <a:lnTo>
                  <a:pt x="125099" y="131288"/>
                </a:lnTo>
                <a:lnTo>
                  <a:pt x="143045" y="107437"/>
                </a:lnTo>
                <a:lnTo>
                  <a:pt x="150314" y="78498"/>
                </a:lnTo>
                <a:lnTo>
                  <a:pt x="146061" y="50009"/>
                </a:lnTo>
                <a:lnTo>
                  <a:pt x="131425" y="25189"/>
                </a:lnTo>
                <a:lnTo>
                  <a:pt x="107548" y="7259"/>
                </a:lnTo>
                <a:lnTo>
                  <a:pt x="7857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737579" y="3917227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1903" y="0"/>
                </a:moveTo>
                <a:lnTo>
                  <a:pt x="13951" y="1187"/>
                </a:lnTo>
                <a:lnTo>
                  <a:pt x="7025" y="5265"/>
                </a:lnTo>
                <a:lnTo>
                  <a:pt x="2027" y="11915"/>
                </a:lnTo>
                <a:lnTo>
                  <a:pt x="0" y="19981"/>
                </a:lnTo>
                <a:lnTo>
                  <a:pt x="1188" y="27920"/>
                </a:lnTo>
                <a:lnTo>
                  <a:pt x="5269" y="34836"/>
                </a:lnTo>
                <a:lnTo>
                  <a:pt x="11921" y="39830"/>
                </a:lnTo>
                <a:lnTo>
                  <a:pt x="19998" y="41854"/>
                </a:lnTo>
                <a:lnTo>
                  <a:pt x="27950" y="40671"/>
                </a:lnTo>
                <a:lnTo>
                  <a:pt x="34875" y="36597"/>
                </a:lnTo>
                <a:lnTo>
                  <a:pt x="39873" y="29949"/>
                </a:lnTo>
                <a:lnTo>
                  <a:pt x="41903" y="21883"/>
                </a:lnTo>
                <a:lnTo>
                  <a:pt x="40718" y="13943"/>
                </a:lnTo>
                <a:lnTo>
                  <a:pt x="36637" y="7023"/>
                </a:lnTo>
                <a:lnTo>
                  <a:pt x="29980" y="2022"/>
                </a:lnTo>
                <a:lnTo>
                  <a:pt x="2190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3354877" y="21745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35732" y="0"/>
                </a:moveTo>
                <a:lnTo>
                  <a:pt x="22763" y="1930"/>
                </a:lnTo>
                <a:lnTo>
                  <a:pt x="11466" y="8581"/>
                </a:lnTo>
                <a:lnTo>
                  <a:pt x="3310" y="19434"/>
                </a:lnTo>
                <a:lnTo>
                  <a:pt x="0" y="32594"/>
                </a:lnTo>
                <a:lnTo>
                  <a:pt x="1932" y="45550"/>
                </a:lnTo>
                <a:lnTo>
                  <a:pt x="8589" y="56837"/>
                </a:lnTo>
                <a:lnTo>
                  <a:pt x="19452" y="64989"/>
                </a:lnTo>
                <a:lnTo>
                  <a:pt x="32629" y="68295"/>
                </a:lnTo>
                <a:lnTo>
                  <a:pt x="45598" y="66364"/>
                </a:lnTo>
                <a:lnTo>
                  <a:pt x="56896" y="59713"/>
                </a:lnTo>
                <a:lnTo>
                  <a:pt x="65058" y="48860"/>
                </a:lnTo>
                <a:lnTo>
                  <a:pt x="68361" y="35700"/>
                </a:lnTo>
                <a:lnTo>
                  <a:pt x="66424" y="22744"/>
                </a:lnTo>
                <a:lnTo>
                  <a:pt x="59766" y="11457"/>
                </a:lnTo>
                <a:lnTo>
                  <a:pt x="48903" y="3305"/>
                </a:lnTo>
                <a:lnTo>
                  <a:pt x="357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764555" y="210942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70660" y="0"/>
                </a:moveTo>
                <a:lnTo>
                  <a:pt x="45015" y="3821"/>
                </a:lnTo>
                <a:lnTo>
                  <a:pt x="22673" y="16969"/>
                </a:lnTo>
                <a:lnTo>
                  <a:pt x="6536" y="38420"/>
                </a:lnTo>
                <a:lnTo>
                  <a:pt x="0" y="64436"/>
                </a:lnTo>
                <a:lnTo>
                  <a:pt x="3824" y="90051"/>
                </a:lnTo>
                <a:lnTo>
                  <a:pt x="16983" y="112367"/>
                </a:lnTo>
                <a:lnTo>
                  <a:pt x="38451" y="128489"/>
                </a:lnTo>
                <a:lnTo>
                  <a:pt x="64502" y="135020"/>
                </a:lnTo>
                <a:lnTo>
                  <a:pt x="90146" y="131199"/>
                </a:lnTo>
                <a:lnTo>
                  <a:pt x="112485" y="118050"/>
                </a:lnTo>
                <a:lnTo>
                  <a:pt x="128621" y="96599"/>
                </a:lnTo>
                <a:lnTo>
                  <a:pt x="135157" y="70578"/>
                </a:lnTo>
                <a:lnTo>
                  <a:pt x="131332" y="44964"/>
                </a:lnTo>
                <a:lnTo>
                  <a:pt x="118173" y="22651"/>
                </a:lnTo>
                <a:lnTo>
                  <a:pt x="96706" y="6531"/>
                </a:lnTo>
                <a:lnTo>
                  <a:pt x="706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097115" y="5262134"/>
            <a:ext cx="204470" cy="203835"/>
          </a:xfrm>
          <a:custGeom>
            <a:avLst/>
            <a:gdLst/>
            <a:ahLst/>
            <a:cxnLst/>
            <a:rect l="l" t="t" r="r" b="b"/>
            <a:pathLst>
              <a:path w="204470" h="203835">
                <a:moveTo>
                  <a:pt x="106568" y="0"/>
                </a:moveTo>
                <a:lnTo>
                  <a:pt x="67886" y="5765"/>
                </a:lnTo>
                <a:lnTo>
                  <a:pt x="34193" y="25596"/>
                </a:lnTo>
                <a:lnTo>
                  <a:pt x="9861" y="57944"/>
                </a:lnTo>
                <a:lnTo>
                  <a:pt x="0" y="97195"/>
                </a:lnTo>
                <a:lnTo>
                  <a:pt x="5767" y="135833"/>
                </a:lnTo>
                <a:lnTo>
                  <a:pt x="25615" y="169490"/>
                </a:lnTo>
                <a:lnTo>
                  <a:pt x="57994" y="193796"/>
                </a:lnTo>
                <a:lnTo>
                  <a:pt x="97292" y="203653"/>
                </a:lnTo>
                <a:lnTo>
                  <a:pt x="135974" y="197890"/>
                </a:lnTo>
                <a:lnTo>
                  <a:pt x="169667" y="178057"/>
                </a:lnTo>
                <a:lnTo>
                  <a:pt x="193999" y="145701"/>
                </a:lnTo>
                <a:lnTo>
                  <a:pt x="203862" y="106456"/>
                </a:lnTo>
                <a:lnTo>
                  <a:pt x="198097" y="67817"/>
                </a:lnTo>
                <a:lnTo>
                  <a:pt x="178250" y="34157"/>
                </a:lnTo>
                <a:lnTo>
                  <a:pt x="145866" y="9849"/>
                </a:lnTo>
                <a:lnTo>
                  <a:pt x="10656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957777" y="3561041"/>
            <a:ext cx="107950" cy="107950"/>
          </a:xfrm>
          <a:custGeom>
            <a:avLst/>
            <a:gdLst/>
            <a:ahLst/>
            <a:cxnLst/>
            <a:rect l="l" t="t" r="r" b="b"/>
            <a:pathLst>
              <a:path w="107950" h="107950">
                <a:moveTo>
                  <a:pt x="56364" y="0"/>
                </a:moveTo>
                <a:lnTo>
                  <a:pt x="35908" y="3049"/>
                </a:lnTo>
                <a:lnTo>
                  <a:pt x="18088" y="13538"/>
                </a:lnTo>
                <a:lnTo>
                  <a:pt x="5220" y="30646"/>
                </a:lnTo>
                <a:lnTo>
                  <a:pt x="0" y="51402"/>
                </a:lnTo>
                <a:lnTo>
                  <a:pt x="3049" y="71835"/>
                </a:lnTo>
                <a:lnTo>
                  <a:pt x="13546" y="89636"/>
                </a:lnTo>
                <a:lnTo>
                  <a:pt x="30671" y="102490"/>
                </a:lnTo>
                <a:lnTo>
                  <a:pt x="51453" y="107701"/>
                </a:lnTo>
                <a:lnTo>
                  <a:pt x="71910" y="104655"/>
                </a:lnTo>
                <a:lnTo>
                  <a:pt x="89730" y="94171"/>
                </a:lnTo>
                <a:lnTo>
                  <a:pt x="102604" y="77065"/>
                </a:lnTo>
                <a:lnTo>
                  <a:pt x="107818" y="56304"/>
                </a:lnTo>
                <a:lnTo>
                  <a:pt x="104765" y="35869"/>
                </a:lnTo>
                <a:lnTo>
                  <a:pt x="94265" y="18068"/>
                </a:lnTo>
                <a:lnTo>
                  <a:pt x="77140" y="5208"/>
                </a:lnTo>
                <a:lnTo>
                  <a:pt x="563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831591" y="3820759"/>
            <a:ext cx="133729" cy="133582"/>
          </a:xfrm>
          <a:prstGeom prst="rect">
            <a:avLst/>
          </a:prstGeom>
          <a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108749" y="5273758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94402" y="0"/>
                </a:moveTo>
                <a:lnTo>
                  <a:pt x="60138" y="5102"/>
                </a:lnTo>
                <a:lnTo>
                  <a:pt x="30291" y="22665"/>
                </a:lnTo>
                <a:lnTo>
                  <a:pt x="8736" y="51322"/>
                </a:lnTo>
                <a:lnTo>
                  <a:pt x="0" y="86092"/>
                </a:lnTo>
                <a:lnTo>
                  <a:pt x="5109" y="120326"/>
                </a:lnTo>
                <a:lnTo>
                  <a:pt x="22693" y="150147"/>
                </a:lnTo>
                <a:lnTo>
                  <a:pt x="51383" y="171680"/>
                </a:lnTo>
                <a:lnTo>
                  <a:pt x="86189" y="180405"/>
                </a:lnTo>
                <a:lnTo>
                  <a:pt x="120453" y="175299"/>
                </a:lnTo>
                <a:lnTo>
                  <a:pt x="150300" y="157735"/>
                </a:lnTo>
                <a:lnTo>
                  <a:pt x="171855" y="129084"/>
                </a:lnTo>
                <a:lnTo>
                  <a:pt x="180597" y="94308"/>
                </a:lnTo>
                <a:lnTo>
                  <a:pt x="175487" y="60075"/>
                </a:lnTo>
                <a:lnTo>
                  <a:pt x="157900" y="30257"/>
                </a:lnTo>
                <a:lnTo>
                  <a:pt x="129208" y="8726"/>
                </a:lnTo>
                <a:lnTo>
                  <a:pt x="9440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904441" y="3507763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29">
                <a:moveTo>
                  <a:pt x="112120" y="0"/>
                </a:moveTo>
                <a:lnTo>
                  <a:pt x="71425" y="6062"/>
                </a:lnTo>
                <a:lnTo>
                  <a:pt x="35975" y="26927"/>
                </a:lnTo>
                <a:lnTo>
                  <a:pt x="10377" y="60964"/>
                </a:lnTo>
                <a:lnTo>
                  <a:pt x="0" y="102258"/>
                </a:lnTo>
                <a:lnTo>
                  <a:pt x="6069" y="142909"/>
                </a:lnTo>
                <a:lnTo>
                  <a:pt x="26954" y="178320"/>
                </a:lnTo>
                <a:lnTo>
                  <a:pt x="61025" y="203890"/>
                </a:lnTo>
                <a:lnTo>
                  <a:pt x="102366" y="214260"/>
                </a:lnTo>
                <a:lnTo>
                  <a:pt x="143062" y="208200"/>
                </a:lnTo>
                <a:lnTo>
                  <a:pt x="178513" y="187336"/>
                </a:lnTo>
                <a:lnTo>
                  <a:pt x="204116" y="153293"/>
                </a:lnTo>
                <a:lnTo>
                  <a:pt x="214488" y="112002"/>
                </a:lnTo>
                <a:lnTo>
                  <a:pt x="208418" y="71353"/>
                </a:lnTo>
                <a:lnTo>
                  <a:pt x="187532" y="35943"/>
                </a:lnTo>
                <a:lnTo>
                  <a:pt x="153456" y="10367"/>
                </a:lnTo>
                <a:lnTo>
                  <a:pt x="11212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8014920" y="517911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296" y="0"/>
                </a:moveTo>
                <a:lnTo>
                  <a:pt x="18027" y="1528"/>
                </a:lnTo>
                <a:lnTo>
                  <a:pt x="9081" y="6792"/>
                </a:lnTo>
                <a:lnTo>
                  <a:pt x="2621" y="15382"/>
                </a:lnTo>
                <a:lnTo>
                  <a:pt x="0" y="25804"/>
                </a:lnTo>
                <a:lnTo>
                  <a:pt x="1534" y="36064"/>
                </a:lnTo>
                <a:lnTo>
                  <a:pt x="6809" y="45000"/>
                </a:lnTo>
                <a:lnTo>
                  <a:pt x="15410" y="51450"/>
                </a:lnTo>
                <a:lnTo>
                  <a:pt x="25836" y="54069"/>
                </a:lnTo>
                <a:lnTo>
                  <a:pt x="36107" y="52540"/>
                </a:lnTo>
                <a:lnTo>
                  <a:pt x="45055" y="47276"/>
                </a:lnTo>
                <a:lnTo>
                  <a:pt x="51516" y="38686"/>
                </a:lnTo>
                <a:lnTo>
                  <a:pt x="54133" y="28266"/>
                </a:lnTo>
                <a:lnTo>
                  <a:pt x="52599" y="18009"/>
                </a:lnTo>
                <a:lnTo>
                  <a:pt x="47327" y="9074"/>
                </a:lnTo>
                <a:lnTo>
                  <a:pt x="38728" y="2618"/>
                </a:lnTo>
                <a:lnTo>
                  <a:pt x="2829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7756563" y="3395916"/>
            <a:ext cx="474345" cy="633730"/>
          </a:xfrm>
          <a:custGeom>
            <a:avLst/>
            <a:gdLst/>
            <a:ahLst/>
            <a:cxnLst/>
            <a:rect l="l" t="t" r="r" b="b"/>
            <a:pathLst>
              <a:path w="474345" h="633729">
                <a:moveTo>
                  <a:pt x="474332" y="216776"/>
                </a:moveTo>
                <a:lnTo>
                  <a:pt x="468503" y="168960"/>
                </a:lnTo>
                <a:lnTo>
                  <a:pt x="452488" y="123761"/>
                </a:lnTo>
                <a:lnTo>
                  <a:pt x="426897" y="82918"/>
                </a:lnTo>
                <a:lnTo>
                  <a:pt x="392353" y="48209"/>
                </a:lnTo>
                <a:lnTo>
                  <a:pt x="349491" y="21374"/>
                </a:lnTo>
                <a:lnTo>
                  <a:pt x="301637" y="4978"/>
                </a:lnTo>
                <a:lnTo>
                  <a:pt x="252907" y="0"/>
                </a:lnTo>
                <a:lnTo>
                  <a:pt x="205041" y="5816"/>
                </a:lnTo>
                <a:lnTo>
                  <a:pt x="159791" y="21818"/>
                </a:lnTo>
                <a:lnTo>
                  <a:pt x="118910" y="47383"/>
                </a:lnTo>
                <a:lnTo>
                  <a:pt x="84162" y="81876"/>
                </a:lnTo>
                <a:lnTo>
                  <a:pt x="57302" y="124701"/>
                </a:lnTo>
                <a:lnTo>
                  <a:pt x="40881" y="172504"/>
                </a:lnTo>
                <a:lnTo>
                  <a:pt x="35902" y="221183"/>
                </a:lnTo>
                <a:lnTo>
                  <a:pt x="41732" y="268998"/>
                </a:lnTo>
                <a:lnTo>
                  <a:pt x="57746" y="314210"/>
                </a:lnTo>
                <a:lnTo>
                  <a:pt x="83337" y="355041"/>
                </a:lnTo>
                <a:lnTo>
                  <a:pt x="88938" y="360680"/>
                </a:lnTo>
                <a:lnTo>
                  <a:pt x="74117" y="365912"/>
                </a:lnTo>
                <a:lnTo>
                  <a:pt x="38912" y="392557"/>
                </a:lnTo>
                <a:lnTo>
                  <a:pt x="12877" y="430149"/>
                </a:lnTo>
                <a:lnTo>
                  <a:pt x="0" y="474027"/>
                </a:lnTo>
                <a:lnTo>
                  <a:pt x="1422" y="518134"/>
                </a:lnTo>
                <a:lnTo>
                  <a:pt x="16027" y="559333"/>
                </a:lnTo>
                <a:lnTo>
                  <a:pt x="42697" y="594512"/>
                </a:lnTo>
                <a:lnTo>
                  <a:pt x="80340" y="620509"/>
                </a:lnTo>
                <a:lnTo>
                  <a:pt x="124244" y="633374"/>
                </a:lnTo>
                <a:lnTo>
                  <a:pt x="168402" y="631952"/>
                </a:lnTo>
                <a:lnTo>
                  <a:pt x="209651" y="617372"/>
                </a:lnTo>
                <a:lnTo>
                  <a:pt x="244868" y="590727"/>
                </a:lnTo>
                <a:lnTo>
                  <a:pt x="270903" y="553123"/>
                </a:lnTo>
                <a:lnTo>
                  <a:pt x="283768" y="509257"/>
                </a:lnTo>
                <a:lnTo>
                  <a:pt x="282346" y="465150"/>
                </a:lnTo>
                <a:lnTo>
                  <a:pt x="272084" y="436181"/>
                </a:lnTo>
                <a:lnTo>
                  <a:pt x="305193" y="432155"/>
                </a:lnTo>
                <a:lnTo>
                  <a:pt x="350443" y="416153"/>
                </a:lnTo>
                <a:lnTo>
                  <a:pt x="391325" y="390588"/>
                </a:lnTo>
                <a:lnTo>
                  <a:pt x="426072" y="356082"/>
                </a:lnTo>
                <a:lnTo>
                  <a:pt x="452945" y="313258"/>
                </a:lnTo>
                <a:lnTo>
                  <a:pt x="469353" y="265455"/>
                </a:lnTo>
                <a:lnTo>
                  <a:pt x="474332" y="21677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942284" y="5106547"/>
            <a:ext cx="199414" cy="199194"/>
          </a:xfrm>
          <a:prstGeom prst="rect">
            <a:avLst/>
          </a:pr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163719" y="5328677"/>
            <a:ext cx="70648" cy="70571"/>
          </a:xfrm>
          <a:prstGeom prst="rect">
            <a:avLst/>
          </a:prstGeom>
          <a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766673" y="3755905"/>
            <a:ext cx="264160" cy="263525"/>
          </a:xfrm>
          <a:custGeom>
            <a:avLst/>
            <a:gdLst/>
            <a:ahLst/>
            <a:cxnLst/>
            <a:rect l="l" t="t" r="r" b="b"/>
            <a:pathLst>
              <a:path w="264159" h="263525">
                <a:moveTo>
                  <a:pt x="148163" y="0"/>
                </a:moveTo>
                <a:lnTo>
                  <a:pt x="107156" y="1318"/>
                </a:lnTo>
                <a:lnTo>
                  <a:pt x="68842" y="14869"/>
                </a:lnTo>
                <a:lnTo>
                  <a:pt x="36138" y="39621"/>
                </a:lnTo>
                <a:lnTo>
                  <a:pt x="11960" y="74543"/>
                </a:lnTo>
                <a:lnTo>
                  <a:pt x="0" y="115286"/>
                </a:lnTo>
                <a:lnTo>
                  <a:pt x="1317" y="156250"/>
                </a:lnTo>
                <a:lnTo>
                  <a:pt x="14879" y="194522"/>
                </a:lnTo>
                <a:lnTo>
                  <a:pt x="39654" y="227189"/>
                </a:lnTo>
                <a:lnTo>
                  <a:pt x="74609" y="251339"/>
                </a:lnTo>
                <a:lnTo>
                  <a:pt x="115399" y="263290"/>
                </a:lnTo>
                <a:lnTo>
                  <a:pt x="156410" y="261975"/>
                </a:lnTo>
                <a:lnTo>
                  <a:pt x="194725" y="248426"/>
                </a:lnTo>
                <a:lnTo>
                  <a:pt x="227430" y="223675"/>
                </a:lnTo>
                <a:lnTo>
                  <a:pt x="251609" y="188754"/>
                </a:lnTo>
                <a:lnTo>
                  <a:pt x="263569" y="148010"/>
                </a:lnTo>
                <a:lnTo>
                  <a:pt x="262251" y="107046"/>
                </a:lnTo>
                <a:lnTo>
                  <a:pt x="248686" y="68772"/>
                </a:lnTo>
                <a:lnTo>
                  <a:pt x="223908" y="36101"/>
                </a:lnTo>
                <a:lnTo>
                  <a:pt x="188947" y="11944"/>
                </a:lnTo>
                <a:lnTo>
                  <a:pt x="14816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982509" y="6624646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5">
                <a:moveTo>
                  <a:pt x="156133" y="0"/>
                </a:moveTo>
                <a:lnTo>
                  <a:pt x="113379" y="9220"/>
                </a:lnTo>
                <a:lnTo>
                  <a:pt x="74340" y="28922"/>
                </a:lnTo>
                <a:lnTo>
                  <a:pt x="41189" y="58337"/>
                </a:lnTo>
                <a:lnTo>
                  <a:pt x="16100" y="96697"/>
                </a:lnTo>
                <a:lnTo>
                  <a:pt x="2034" y="140313"/>
                </a:lnTo>
                <a:lnTo>
                  <a:pt x="0" y="184561"/>
                </a:lnTo>
                <a:lnTo>
                  <a:pt x="9228" y="227269"/>
                </a:lnTo>
                <a:lnTo>
                  <a:pt x="28950" y="266267"/>
                </a:lnTo>
                <a:lnTo>
                  <a:pt x="58396" y="299383"/>
                </a:lnTo>
                <a:lnTo>
                  <a:pt x="96796" y="324446"/>
                </a:lnTo>
                <a:lnTo>
                  <a:pt x="140458" y="338495"/>
                </a:lnTo>
                <a:lnTo>
                  <a:pt x="184753" y="340525"/>
                </a:lnTo>
                <a:lnTo>
                  <a:pt x="227508" y="331304"/>
                </a:lnTo>
                <a:lnTo>
                  <a:pt x="266547" y="311602"/>
                </a:lnTo>
                <a:lnTo>
                  <a:pt x="299698" y="282187"/>
                </a:lnTo>
                <a:lnTo>
                  <a:pt x="324786" y="243827"/>
                </a:lnTo>
                <a:lnTo>
                  <a:pt x="338849" y="200211"/>
                </a:lnTo>
                <a:lnTo>
                  <a:pt x="340882" y="155963"/>
                </a:lnTo>
                <a:lnTo>
                  <a:pt x="331654" y="113255"/>
                </a:lnTo>
                <a:lnTo>
                  <a:pt x="311934" y="74257"/>
                </a:lnTo>
                <a:lnTo>
                  <a:pt x="282490" y="41141"/>
                </a:lnTo>
                <a:lnTo>
                  <a:pt x="244091" y="16078"/>
                </a:lnTo>
                <a:lnTo>
                  <a:pt x="200428" y="2029"/>
                </a:lnTo>
                <a:lnTo>
                  <a:pt x="15613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133354" y="5298340"/>
            <a:ext cx="131381" cy="131237"/>
          </a:xfrm>
          <a:prstGeom prst="rect">
            <a:avLst/>
          </a:prstGeom>
          <a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7983773" y="5147989"/>
            <a:ext cx="116432" cy="116311"/>
          </a:xfrm>
          <a:prstGeom prst="rect">
            <a:avLst/>
          </a:prstGeom>
          <a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776264" y="4940697"/>
            <a:ext cx="531495" cy="531495"/>
          </a:xfrm>
          <a:custGeom>
            <a:avLst/>
            <a:gdLst/>
            <a:ahLst/>
            <a:cxnLst/>
            <a:rect l="l" t="t" r="r" b="b"/>
            <a:pathLst>
              <a:path w="531495" h="531495">
                <a:moveTo>
                  <a:pt x="289381" y="85"/>
                </a:moveTo>
                <a:lnTo>
                  <a:pt x="243402" y="0"/>
                </a:lnTo>
                <a:lnTo>
                  <a:pt x="198490" y="7709"/>
                </a:lnTo>
                <a:lnTo>
                  <a:pt x="155652" y="22859"/>
                </a:lnTo>
                <a:lnTo>
                  <a:pt x="115889" y="45095"/>
                </a:lnTo>
                <a:lnTo>
                  <a:pt x="80207" y="74061"/>
                </a:lnTo>
                <a:lnTo>
                  <a:pt x="49608" y="109403"/>
                </a:lnTo>
                <a:lnTo>
                  <a:pt x="25097" y="150766"/>
                </a:lnTo>
                <a:lnTo>
                  <a:pt x="8335" y="195822"/>
                </a:lnTo>
                <a:lnTo>
                  <a:pt x="88" y="241816"/>
                </a:lnTo>
                <a:lnTo>
                  <a:pt x="0" y="287748"/>
                </a:lnTo>
                <a:lnTo>
                  <a:pt x="7715" y="332612"/>
                </a:lnTo>
                <a:lnTo>
                  <a:pt x="22879" y="375408"/>
                </a:lnTo>
                <a:lnTo>
                  <a:pt x="45136" y="415131"/>
                </a:lnTo>
                <a:lnTo>
                  <a:pt x="74131" y="450778"/>
                </a:lnTo>
                <a:lnTo>
                  <a:pt x="109510" y="481346"/>
                </a:lnTo>
                <a:lnTo>
                  <a:pt x="150916" y="505833"/>
                </a:lnTo>
                <a:lnTo>
                  <a:pt x="196022" y="522574"/>
                </a:lnTo>
                <a:lnTo>
                  <a:pt x="242067" y="530810"/>
                </a:lnTo>
                <a:lnTo>
                  <a:pt x="288046" y="530896"/>
                </a:lnTo>
                <a:lnTo>
                  <a:pt x="332957" y="523187"/>
                </a:lnTo>
                <a:lnTo>
                  <a:pt x="375796" y="508038"/>
                </a:lnTo>
                <a:lnTo>
                  <a:pt x="415559" y="485804"/>
                </a:lnTo>
                <a:lnTo>
                  <a:pt x="451241" y="456840"/>
                </a:lnTo>
                <a:lnTo>
                  <a:pt x="481840" y="421500"/>
                </a:lnTo>
                <a:lnTo>
                  <a:pt x="506351" y="380141"/>
                </a:lnTo>
                <a:lnTo>
                  <a:pt x="523112" y="335083"/>
                </a:lnTo>
                <a:lnTo>
                  <a:pt x="531360" y="289086"/>
                </a:lnTo>
                <a:lnTo>
                  <a:pt x="531448" y="243154"/>
                </a:lnTo>
                <a:lnTo>
                  <a:pt x="523733" y="198289"/>
                </a:lnTo>
                <a:lnTo>
                  <a:pt x="508569" y="155493"/>
                </a:lnTo>
                <a:lnTo>
                  <a:pt x="486312" y="115770"/>
                </a:lnTo>
                <a:lnTo>
                  <a:pt x="457317" y="80122"/>
                </a:lnTo>
                <a:lnTo>
                  <a:pt x="421938" y="49552"/>
                </a:lnTo>
                <a:lnTo>
                  <a:pt x="380532" y="25062"/>
                </a:lnTo>
                <a:lnTo>
                  <a:pt x="335426" y="8321"/>
                </a:lnTo>
                <a:lnTo>
                  <a:pt x="289381" y="85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033685" y="6675772"/>
            <a:ext cx="238526" cy="238269"/>
          </a:xfrm>
          <a:prstGeom prst="rect">
            <a:avLst/>
          </a:prstGeom>
          <a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9938450" y="1190246"/>
            <a:ext cx="121274" cy="121145"/>
          </a:xfrm>
          <a:prstGeom prst="rect">
            <a:avLst/>
          </a:prstGeom>
          <a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8452946" y="80759"/>
            <a:ext cx="192212" cy="192015"/>
          </a:xfrm>
          <a:prstGeom prst="rect">
            <a:avLst/>
          </a:prstGeom>
          <a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322525" y="185139"/>
            <a:ext cx="133062" cy="132925"/>
          </a:xfrm>
          <a:prstGeom prst="rect">
            <a:avLst/>
          </a:prstGeom>
          <a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9273853" y="2522984"/>
            <a:ext cx="101747" cy="10162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9512882" y="1714661"/>
            <a:ext cx="312420" cy="312420"/>
          </a:xfrm>
          <a:custGeom>
            <a:avLst/>
            <a:gdLst/>
            <a:ahLst/>
            <a:cxnLst/>
            <a:rect l="l" t="t" r="r" b="b"/>
            <a:pathLst>
              <a:path w="312420" h="312419">
                <a:moveTo>
                  <a:pt x="175585" y="0"/>
                </a:moveTo>
                <a:lnTo>
                  <a:pt x="126987" y="1556"/>
                </a:lnTo>
                <a:lnTo>
                  <a:pt x="81585" y="17608"/>
                </a:lnTo>
                <a:lnTo>
                  <a:pt x="42829" y="46935"/>
                </a:lnTo>
                <a:lnTo>
                  <a:pt x="14172" y="88315"/>
                </a:lnTo>
                <a:lnTo>
                  <a:pt x="0" y="136604"/>
                </a:lnTo>
                <a:lnTo>
                  <a:pt x="1562" y="185153"/>
                </a:lnTo>
                <a:lnTo>
                  <a:pt x="17637" y="230510"/>
                </a:lnTo>
                <a:lnTo>
                  <a:pt x="47001" y="269223"/>
                </a:lnTo>
                <a:lnTo>
                  <a:pt x="88429" y="297840"/>
                </a:lnTo>
                <a:lnTo>
                  <a:pt x="136764" y="312000"/>
                </a:lnTo>
                <a:lnTo>
                  <a:pt x="185358" y="310443"/>
                </a:lnTo>
                <a:lnTo>
                  <a:pt x="230758" y="294389"/>
                </a:lnTo>
                <a:lnTo>
                  <a:pt x="269513" y="265058"/>
                </a:lnTo>
                <a:lnTo>
                  <a:pt x="298170" y="223672"/>
                </a:lnTo>
                <a:lnTo>
                  <a:pt x="312344" y="175389"/>
                </a:lnTo>
                <a:lnTo>
                  <a:pt x="310784" y="126844"/>
                </a:lnTo>
                <a:lnTo>
                  <a:pt x="294713" y="81489"/>
                </a:lnTo>
                <a:lnTo>
                  <a:pt x="265353" y="42777"/>
                </a:lnTo>
                <a:lnTo>
                  <a:pt x="223926" y="14160"/>
                </a:lnTo>
                <a:lnTo>
                  <a:pt x="1755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8450677" y="78493"/>
            <a:ext cx="196752" cy="196549"/>
          </a:xfrm>
          <a:prstGeom prst="rect">
            <a:avLst/>
          </a:prstGeom>
          <a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9222692" y="2471858"/>
            <a:ext cx="204085" cy="203873"/>
          </a:xfrm>
          <a:prstGeom prst="rect">
            <a:avLst/>
          </a:prstGeom>
          <a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7921735" y="3525037"/>
            <a:ext cx="179906" cy="179709"/>
          </a:xfrm>
          <a:prstGeom prst="rect">
            <a:avLst/>
          </a:prstGeom>
          <a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8295157" y="27349"/>
            <a:ext cx="508000" cy="403225"/>
          </a:xfrm>
          <a:custGeom>
            <a:avLst/>
            <a:gdLst/>
            <a:ahLst/>
            <a:cxnLst/>
            <a:rect l="l" t="t" r="r" b="b"/>
            <a:pathLst>
              <a:path w="508000" h="403225">
                <a:moveTo>
                  <a:pt x="459431" y="0"/>
                </a:moveTo>
                <a:lnTo>
                  <a:pt x="47355" y="393"/>
                </a:lnTo>
                <a:lnTo>
                  <a:pt x="23972" y="39842"/>
                </a:lnTo>
                <a:lnTo>
                  <a:pt x="7959" y="82889"/>
                </a:lnTo>
                <a:lnTo>
                  <a:pt x="82" y="126833"/>
                </a:lnTo>
                <a:lnTo>
                  <a:pt x="0" y="170718"/>
                </a:lnTo>
                <a:lnTo>
                  <a:pt x="7373" y="213583"/>
                </a:lnTo>
                <a:lnTo>
                  <a:pt x="21864" y="254472"/>
                </a:lnTo>
                <a:lnTo>
                  <a:pt x="43131" y="292426"/>
                </a:lnTo>
                <a:lnTo>
                  <a:pt x="70836" y="326487"/>
                </a:lnTo>
                <a:lnTo>
                  <a:pt x="104640" y="355697"/>
                </a:lnTo>
                <a:lnTo>
                  <a:pt x="144203" y="379097"/>
                </a:lnTo>
                <a:lnTo>
                  <a:pt x="187297" y="395093"/>
                </a:lnTo>
                <a:lnTo>
                  <a:pt x="231289" y="402963"/>
                </a:lnTo>
                <a:lnTo>
                  <a:pt x="275221" y="403047"/>
                </a:lnTo>
                <a:lnTo>
                  <a:pt x="318132" y="395682"/>
                </a:lnTo>
                <a:lnTo>
                  <a:pt x="359063" y="381209"/>
                </a:lnTo>
                <a:lnTo>
                  <a:pt x="397055" y="359965"/>
                </a:lnTo>
                <a:lnTo>
                  <a:pt x="431148" y="332291"/>
                </a:lnTo>
                <a:lnTo>
                  <a:pt x="460383" y="298525"/>
                </a:lnTo>
                <a:lnTo>
                  <a:pt x="483801" y="259006"/>
                </a:lnTo>
                <a:lnTo>
                  <a:pt x="499817" y="215956"/>
                </a:lnTo>
                <a:lnTo>
                  <a:pt x="507696" y="172008"/>
                </a:lnTo>
                <a:lnTo>
                  <a:pt x="507779" y="128122"/>
                </a:lnTo>
                <a:lnTo>
                  <a:pt x="500406" y="85256"/>
                </a:lnTo>
                <a:lnTo>
                  <a:pt x="485916" y="44367"/>
                </a:lnTo>
                <a:lnTo>
                  <a:pt x="464648" y="6413"/>
                </a:lnTo>
                <a:lnTo>
                  <a:pt x="45943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9247086" y="2496235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81178" y="0"/>
                </a:moveTo>
                <a:lnTo>
                  <a:pt x="51714" y="4389"/>
                </a:lnTo>
                <a:lnTo>
                  <a:pt x="26048" y="19494"/>
                </a:lnTo>
                <a:lnTo>
                  <a:pt x="7513" y="44134"/>
                </a:lnTo>
                <a:lnTo>
                  <a:pt x="0" y="74025"/>
                </a:lnTo>
                <a:lnTo>
                  <a:pt x="4391" y="103455"/>
                </a:lnTo>
                <a:lnTo>
                  <a:pt x="19509" y="129094"/>
                </a:lnTo>
                <a:lnTo>
                  <a:pt x="44178" y="147613"/>
                </a:lnTo>
                <a:lnTo>
                  <a:pt x="74113" y="155122"/>
                </a:lnTo>
                <a:lnTo>
                  <a:pt x="103576" y="150736"/>
                </a:lnTo>
                <a:lnTo>
                  <a:pt x="129239" y="135631"/>
                </a:lnTo>
                <a:lnTo>
                  <a:pt x="147772" y="110986"/>
                </a:lnTo>
                <a:lnTo>
                  <a:pt x="155284" y="81087"/>
                </a:lnTo>
                <a:lnTo>
                  <a:pt x="150890" y="51655"/>
                </a:lnTo>
                <a:lnTo>
                  <a:pt x="135771" y="26019"/>
                </a:lnTo>
                <a:lnTo>
                  <a:pt x="111107" y="7507"/>
                </a:lnTo>
                <a:lnTo>
                  <a:pt x="8117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9633687" y="1835331"/>
            <a:ext cx="70727" cy="70659"/>
          </a:xfrm>
          <a:prstGeom prst="rect">
            <a:avLst/>
          </a:prstGeom>
          <a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9243301" y="2492451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85125" y="0"/>
                </a:moveTo>
                <a:lnTo>
                  <a:pt x="54232" y="4603"/>
                </a:lnTo>
                <a:lnTo>
                  <a:pt x="27321" y="20443"/>
                </a:lnTo>
                <a:lnTo>
                  <a:pt x="7884" y="46286"/>
                </a:lnTo>
                <a:lnTo>
                  <a:pt x="0" y="77639"/>
                </a:lnTo>
                <a:lnTo>
                  <a:pt x="4609" y="108506"/>
                </a:lnTo>
                <a:lnTo>
                  <a:pt x="20469" y="135397"/>
                </a:lnTo>
                <a:lnTo>
                  <a:pt x="46339" y="154820"/>
                </a:lnTo>
                <a:lnTo>
                  <a:pt x="77723" y="162688"/>
                </a:lnTo>
                <a:lnTo>
                  <a:pt x="108622" y="158085"/>
                </a:lnTo>
                <a:lnTo>
                  <a:pt x="135541" y="142245"/>
                </a:lnTo>
                <a:lnTo>
                  <a:pt x="154988" y="116402"/>
                </a:lnTo>
                <a:lnTo>
                  <a:pt x="162861" y="85044"/>
                </a:lnTo>
                <a:lnTo>
                  <a:pt x="158250" y="54177"/>
                </a:lnTo>
                <a:lnTo>
                  <a:pt x="142388" y="27289"/>
                </a:lnTo>
                <a:lnTo>
                  <a:pt x="116507" y="7868"/>
                </a:lnTo>
                <a:lnTo>
                  <a:pt x="8512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7984786" y="5148993"/>
            <a:ext cx="114415" cy="114298"/>
          </a:xfrm>
          <a:prstGeom prst="rect">
            <a:avLst/>
          </a:prstGeom>
          <a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7946869" y="3550142"/>
            <a:ext cx="129633" cy="129498"/>
          </a:xfrm>
          <a:prstGeom prst="rect">
            <a:avLst/>
          </a:prstGeom>
          <a:blipFill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523999" y="512212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8372" y="0"/>
                </a:moveTo>
                <a:lnTo>
                  <a:pt x="37189" y="3154"/>
                </a:lnTo>
                <a:lnTo>
                  <a:pt x="18732" y="14015"/>
                </a:lnTo>
                <a:lnTo>
                  <a:pt x="5399" y="31736"/>
                </a:lnTo>
                <a:lnTo>
                  <a:pt x="0" y="53235"/>
                </a:lnTo>
                <a:lnTo>
                  <a:pt x="3161" y="74398"/>
                </a:lnTo>
                <a:lnTo>
                  <a:pt x="14032" y="92833"/>
                </a:lnTo>
                <a:lnTo>
                  <a:pt x="31764" y="106145"/>
                </a:lnTo>
                <a:lnTo>
                  <a:pt x="53284" y="111541"/>
                </a:lnTo>
                <a:lnTo>
                  <a:pt x="74470" y="108386"/>
                </a:lnTo>
                <a:lnTo>
                  <a:pt x="92924" y="97526"/>
                </a:lnTo>
                <a:lnTo>
                  <a:pt x="106250" y="79805"/>
                </a:lnTo>
                <a:lnTo>
                  <a:pt x="111656" y="58306"/>
                </a:lnTo>
                <a:lnTo>
                  <a:pt x="108498" y="37143"/>
                </a:lnTo>
                <a:lnTo>
                  <a:pt x="97624" y="18708"/>
                </a:lnTo>
                <a:lnTo>
                  <a:pt x="79884" y="5396"/>
                </a:lnTo>
                <a:lnTo>
                  <a:pt x="5837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124658" y="5289652"/>
            <a:ext cx="148768" cy="148617"/>
          </a:xfrm>
          <a:prstGeom prst="rect">
            <a:avLst/>
          </a:prstGeom>
          <a:blipFill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5788272" y="234638"/>
            <a:ext cx="88265" cy="87630"/>
          </a:xfrm>
          <a:custGeom>
            <a:avLst/>
            <a:gdLst/>
            <a:ahLst/>
            <a:cxnLst/>
            <a:rect l="l" t="t" r="r" b="b"/>
            <a:pathLst>
              <a:path w="88264" h="87629">
                <a:moveTo>
                  <a:pt x="45858" y="0"/>
                </a:moveTo>
                <a:lnTo>
                  <a:pt x="29210" y="2477"/>
                </a:lnTo>
                <a:lnTo>
                  <a:pt x="14710" y="11008"/>
                </a:lnTo>
                <a:lnTo>
                  <a:pt x="4239" y="24928"/>
                </a:lnTo>
                <a:lnTo>
                  <a:pt x="0" y="41816"/>
                </a:lnTo>
                <a:lnTo>
                  <a:pt x="2480" y="58443"/>
                </a:lnTo>
                <a:lnTo>
                  <a:pt x="11018" y="72926"/>
                </a:lnTo>
                <a:lnTo>
                  <a:pt x="24953" y="83386"/>
                </a:lnTo>
                <a:lnTo>
                  <a:pt x="41865" y="87626"/>
                </a:lnTo>
                <a:lnTo>
                  <a:pt x="58509" y="85148"/>
                </a:lnTo>
                <a:lnTo>
                  <a:pt x="73005" y="76617"/>
                </a:lnTo>
                <a:lnTo>
                  <a:pt x="83474" y="62697"/>
                </a:lnTo>
                <a:lnTo>
                  <a:pt x="87725" y="45803"/>
                </a:lnTo>
                <a:lnTo>
                  <a:pt x="85244" y="29177"/>
                </a:lnTo>
                <a:lnTo>
                  <a:pt x="76704" y="14697"/>
                </a:lnTo>
                <a:lnTo>
                  <a:pt x="62773" y="4239"/>
                </a:lnTo>
                <a:lnTo>
                  <a:pt x="4585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527116" y="5125234"/>
            <a:ext cx="106045" cy="105410"/>
          </a:xfrm>
          <a:custGeom>
            <a:avLst/>
            <a:gdLst/>
            <a:ahLst/>
            <a:cxnLst/>
            <a:rect l="l" t="t" r="r" b="b"/>
            <a:pathLst>
              <a:path w="106045" h="105410">
                <a:moveTo>
                  <a:pt x="55112" y="0"/>
                </a:moveTo>
                <a:lnTo>
                  <a:pt x="35108" y="2979"/>
                </a:lnTo>
                <a:lnTo>
                  <a:pt x="17681" y="13234"/>
                </a:lnTo>
                <a:lnTo>
                  <a:pt x="5095" y="29962"/>
                </a:lnTo>
                <a:lnTo>
                  <a:pt x="0" y="50262"/>
                </a:lnTo>
                <a:lnTo>
                  <a:pt x="2984" y="70243"/>
                </a:lnTo>
                <a:lnTo>
                  <a:pt x="13250" y="87648"/>
                </a:lnTo>
                <a:lnTo>
                  <a:pt x="30000" y="100219"/>
                </a:lnTo>
                <a:lnTo>
                  <a:pt x="50315" y="105315"/>
                </a:lnTo>
                <a:lnTo>
                  <a:pt x="70317" y="102335"/>
                </a:lnTo>
                <a:lnTo>
                  <a:pt x="87741" y="92080"/>
                </a:lnTo>
                <a:lnTo>
                  <a:pt x="100320" y="75352"/>
                </a:lnTo>
                <a:lnTo>
                  <a:pt x="105421" y="55057"/>
                </a:lnTo>
                <a:lnTo>
                  <a:pt x="102437" y="35076"/>
                </a:lnTo>
                <a:lnTo>
                  <a:pt x="92172" y="17668"/>
                </a:lnTo>
                <a:lnTo>
                  <a:pt x="75428" y="5096"/>
                </a:lnTo>
                <a:lnTo>
                  <a:pt x="5511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2638395" y="3818154"/>
            <a:ext cx="240261" cy="240011"/>
          </a:xfrm>
          <a:prstGeom prst="rect">
            <a:avLst/>
          </a:prstGeom>
          <a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5706817" y="153264"/>
            <a:ext cx="250825" cy="250825"/>
          </a:xfrm>
          <a:custGeom>
            <a:avLst/>
            <a:gdLst/>
            <a:ahLst/>
            <a:cxnLst/>
            <a:rect l="l" t="t" r="r" b="b"/>
            <a:pathLst>
              <a:path w="250825" h="250825">
                <a:moveTo>
                  <a:pt x="131016" y="0"/>
                </a:moveTo>
                <a:lnTo>
                  <a:pt x="83463" y="7084"/>
                </a:lnTo>
                <a:lnTo>
                  <a:pt x="42040" y="31465"/>
                </a:lnTo>
                <a:lnTo>
                  <a:pt x="12128" y="71244"/>
                </a:lnTo>
                <a:lnTo>
                  <a:pt x="0" y="119495"/>
                </a:lnTo>
                <a:lnTo>
                  <a:pt x="7091" y="166997"/>
                </a:lnTo>
                <a:lnTo>
                  <a:pt x="31497" y="208377"/>
                </a:lnTo>
                <a:lnTo>
                  <a:pt x="71310" y="238262"/>
                </a:lnTo>
                <a:lnTo>
                  <a:pt x="119610" y="250375"/>
                </a:lnTo>
                <a:lnTo>
                  <a:pt x="167162" y="243291"/>
                </a:lnTo>
                <a:lnTo>
                  <a:pt x="208586" y="218909"/>
                </a:lnTo>
                <a:lnTo>
                  <a:pt x="238506" y="179131"/>
                </a:lnTo>
                <a:lnTo>
                  <a:pt x="250636" y="130880"/>
                </a:lnTo>
                <a:lnTo>
                  <a:pt x="243548" y="83377"/>
                </a:lnTo>
                <a:lnTo>
                  <a:pt x="219143" y="41997"/>
                </a:lnTo>
                <a:lnTo>
                  <a:pt x="179324" y="12113"/>
                </a:lnTo>
                <a:lnTo>
                  <a:pt x="13101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0207773" y="1160179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40">
                <a:moveTo>
                  <a:pt x="87443" y="0"/>
                </a:moveTo>
                <a:lnTo>
                  <a:pt x="55707" y="4727"/>
                </a:lnTo>
                <a:lnTo>
                  <a:pt x="28065" y="20998"/>
                </a:lnTo>
                <a:lnTo>
                  <a:pt x="8103" y="47545"/>
                </a:lnTo>
                <a:lnTo>
                  <a:pt x="0" y="79744"/>
                </a:lnTo>
                <a:lnTo>
                  <a:pt x="4730" y="111446"/>
                </a:lnTo>
                <a:lnTo>
                  <a:pt x="21021" y="139065"/>
                </a:lnTo>
                <a:lnTo>
                  <a:pt x="47600" y="159013"/>
                </a:lnTo>
                <a:lnTo>
                  <a:pt x="79835" y="167097"/>
                </a:lnTo>
                <a:lnTo>
                  <a:pt x="111568" y="162367"/>
                </a:lnTo>
                <a:lnTo>
                  <a:pt x="139213" y="146095"/>
                </a:lnTo>
                <a:lnTo>
                  <a:pt x="159182" y="119554"/>
                </a:lnTo>
                <a:lnTo>
                  <a:pt x="167279" y="87348"/>
                </a:lnTo>
                <a:lnTo>
                  <a:pt x="162546" y="55643"/>
                </a:lnTo>
                <a:lnTo>
                  <a:pt x="146257" y="28026"/>
                </a:lnTo>
                <a:lnTo>
                  <a:pt x="119685" y="8086"/>
                </a:lnTo>
                <a:lnTo>
                  <a:pt x="8744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9922941" y="1174749"/>
            <a:ext cx="204961" cy="200224"/>
          </a:xfrm>
          <a:prstGeom prst="rect">
            <a:avLst/>
          </a:prstGeom>
          <a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10225564" y="1177949"/>
            <a:ext cx="132080" cy="132080"/>
          </a:xfrm>
          <a:custGeom>
            <a:avLst/>
            <a:gdLst/>
            <a:ahLst/>
            <a:cxnLst/>
            <a:rect l="l" t="t" r="r" b="b"/>
            <a:pathLst>
              <a:path w="132079" h="132080">
                <a:moveTo>
                  <a:pt x="68840" y="0"/>
                </a:moveTo>
                <a:lnTo>
                  <a:pt x="43856" y="3723"/>
                </a:lnTo>
                <a:lnTo>
                  <a:pt x="22091" y="16531"/>
                </a:lnTo>
                <a:lnTo>
                  <a:pt x="6372" y="37424"/>
                </a:lnTo>
                <a:lnTo>
                  <a:pt x="0" y="62780"/>
                </a:lnTo>
                <a:lnTo>
                  <a:pt x="3725" y="87741"/>
                </a:lnTo>
                <a:lnTo>
                  <a:pt x="16550" y="109483"/>
                </a:lnTo>
                <a:lnTo>
                  <a:pt x="37474" y="125181"/>
                </a:lnTo>
                <a:lnTo>
                  <a:pt x="62851" y="131548"/>
                </a:lnTo>
                <a:lnTo>
                  <a:pt x="87836" y="127827"/>
                </a:lnTo>
                <a:lnTo>
                  <a:pt x="109601" y="115017"/>
                </a:lnTo>
                <a:lnTo>
                  <a:pt x="125320" y="94117"/>
                </a:lnTo>
                <a:lnTo>
                  <a:pt x="131686" y="68767"/>
                </a:lnTo>
                <a:lnTo>
                  <a:pt x="127961" y="43809"/>
                </a:lnTo>
                <a:lnTo>
                  <a:pt x="115140" y="22065"/>
                </a:lnTo>
                <a:lnTo>
                  <a:pt x="94217" y="6360"/>
                </a:lnTo>
                <a:lnTo>
                  <a:pt x="6884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9470816" y="1672625"/>
            <a:ext cx="396875" cy="396240"/>
          </a:xfrm>
          <a:custGeom>
            <a:avLst/>
            <a:gdLst/>
            <a:ahLst/>
            <a:cxnLst/>
            <a:rect l="l" t="t" r="r" b="b"/>
            <a:pathLst>
              <a:path w="396875" h="396239">
                <a:moveTo>
                  <a:pt x="196242" y="0"/>
                </a:moveTo>
                <a:lnTo>
                  <a:pt x="152953" y="5265"/>
                </a:lnTo>
                <a:lnTo>
                  <a:pt x="112033" y="19736"/>
                </a:lnTo>
                <a:lnTo>
                  <a:pt x="75068" y="42851"/>
                </a:lnTo>
                <a:lnTo>
                  <a:pt x="43644" y="74048"/>
                </a:lnTo>
                <a:lnTo>
                  <a:pt x="19348" y="112766"/>
                </a:lnTo>
                <a:lnTo>
                  <a:pt x="4505" y="155996"/>
                </a:lnTo>
                <a:lnTo>
                  <a:pt x="0" y="200025"/>
                </a:lnTo>
                <a:lnTo>
                  <a:pt x="5269" y="243271"/>
                </a:lnTo>
                <a:lnTo>
                  <a:pt x="19754" y="284149"/>
                </a:lnTo>
                <a:lnTo>
                  <a:pt x="42892" y="321075"/>
                </a:lnTo>
                <a:lnTo>
                  <a:pt x="74122" y="352465"/>
                </a:lnTo>
                <a:lnTo>
                  <a:pt x="112884" y="376735"/>
                </a:lnTo>
                <a:lnTo>
                  <a:pt x="156154" y="391566"/>
                </a:lnTo>
                <a:lnTo>
                  <a:pt x="200229" y="396070"/>
                </a:lnTo>
                <a:lnTo>
                  <a:pt x="243521" y="390806"/>
                </a:lnTo>
                <a:lnTo>
                  <a:pt x="284443" y="376336"/>
                </a:lnTo>
                <a:lnTo>
                  <a:pt x="321411" y="353222"/>
                </a:lnTo>
                <a:lnTo>
                  <a:pt x="352836" y="322023"/>
                </a:lnTo>
                <a:lnTo>
                  <a:pt x="377133" y="283301"/>
                </a:lnTo>
                <a:lnTo>
                  <a:pt x="391976" y="240071"/>
                </a:lnTo>
                <a:lnTo>
                  <a:pt x="396481" y="196042"/>
                </a:lnTo>
                <a:lnTo>
                  <a:pt x="391211" y="152796"/>
                </a:lnTo>
                <a:lnTo>
                  <a:pt x="376725" y="111918"/>
                </a:lnTo>
                <a:lnTo>
                  <a:pt x="353584" y="74992"/>
                </a:lnTo>
                <a:lnTo>
                  <a:pt x="322351" y="43602"/>
                </a:lnTo>
                <a:lnTo>
                  <a:pt x="283585" y="19332"/>
                </a:lnTo>
                <a:lnTo>
                  <a:pt x="240315" y="4501"/>
                </a:lnTo>
                <a:lnTo>
                  <a:pt x="19624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10214002" y="1166393"/>
            <a:ext cx="154813" cy="154660"/>
          </a:xfrm>
          <a:prstGeom prst="rect">
            <a:avLst/>
          </a:prstGeom>
          <a:blipFill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9985912" y="1233128"/>
            <a:ext cx="86822" cy="86725"/>
          </a:xfrm>
          <a:prstGeom prst="rect">
            <a:avLst/>
          </a:prstGeom>
          <a:blipFill>
            <a:blip r:embed="rId3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9616873" y="1818527"/>
            <a:ext cx="104365" cy="10426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10437255" y="841880"/>
            <a:ext cx="255270" cy="338455"/>
          </a:xfrm>
          <a:custGeom>
            <a:avLst/>
            <a:gdLst/>
            <a:ahLst/>
            <a:cxnLst/>
            <a:rect l="l" t="t" r="r" b="b"/>
            <a:pathLst>
              <a:path w="255270" h="338455">
                <a:moveTo>
                  <a:pt x="155056" y="0"/>
                </a:moveTo>
                <a:lnTo>
                  <a:pt x="112596" y="9157"/>
                </a:lnTo>
                <a:lnTo>
                  <a:pt x="73825" y="28723"/>
                </a:lnTo>
                <a:lnTo>
                  <a:pt x="40900" y="57934"/>
                </a:lnTo>
                <a:lnTo>
                  <a:pt x="15979" y="96027"/>
                </a:lnTo>
                <a:lnTo>
                  <a:pt x="2015" y="139348"/>
                </a:lnTo>
                <a:lnTo>
                  <a:pt x="0" y="183293"/>
                </a:lnTo>
                <a:lnTo>
                  <a:pt x="9167" y="225708"/>
                </a:lnTo>
                <a:lnTo>
                  <a:pt x="28755" y="264436"/>
                </a:lnTo>
                <a:lnTo>
                  <a:pt x="57997" y="297323"/>
                </a:lnTo>
                <a:lnTo>
                  <a:pt x="96129" y="322214"/>
                </a:lnTo>
                <a:lnTo>
                  <a:pt x="139491" y="336165"/>
                </a:lnTo>
                <a:lnTo>
                  <a:pt x="183481" y="338180"/>
                </a:lnTo>
                <a:lnTo>
                  <a:pt x="225941" y="329022"/>
                </a:lnTo>
                <a:lnTo>
                  <a:pt x="254747" y="314485"/>
                </a:lnTo>
                <a:lnTo>
                  <a:pt x="254747" y="24020"/>
                </a:lnTo>
                <a:lnTo>
                  <a:pt x="242408" y="15966"/>
                </a:lnTo>
                <a:lnTo>
                  <a:pt x="199045" y="2015"/>
                </a:lnTo>
                <a:lnTo>
                  <a:pt x="15505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9977604" y="1229356"/>
            <a:ext cx="43180" cy="4318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2460" y="0"/>
                </a:moveTo>
                <a:lnTo>
                  <a:pt x="14311" y="1218"/>
                </a:lnTo>
                <a:lnTo>
                  <a:pt x="7211" y="5401"/>
                </a:lnTo>
                <a:lnTo>
                  <a:pt x="2075" y="12221"/>
                </a:lnTo>
                <a:lnTo>
                  <a:pt x="0" y="20487"/>
                </a:lnTo>
                <a:lnTo>
                  <a:pt x="1216" y="28629"/>
                </a:lnTo>
                <a:lnTo>
                  <a:pt x="5402" y="35724"/>
                </a:lnTo>
                <a:lnTo>
                  <a:pt x="12235" y="40846"/>
                </a:lnTo>
                <a:lnTo>
                  <a:pt x="20516" y="42928"/>
                </a:lnTo>
                <a:lnTo>
                  <a:pt x="28667" y="41713"/>
                </a:lnTo>
                <a:lnTo>
                  <a:pt x="35768" y="37532"/>
                </a:lnTo>
                <a:lnTo>
                  <a:pt x="40899" y="30712"/>
                </a:lnTo>
                <a:lnTo>
                  <a:pt x="42973" y="22440"/>
                </a:lnTo>
                <a:lnTo>
                  <a:pt x="41753" y="14297"/>
                </a:lnTo>
                <a:lnTo>
                  <a:pt x="37566" y="7202"/>
                </a:lnTo>
                <a:lnTo>
                  <a:pt x="30739" y="2073"/>
                </a:lnTo>
                <a:lnTo>
                  <a:pt x="224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10537571" y="942089"/>
            <a:ext cx="137910" cy="137769"/>
          </a:xfrm>
          <a:prstGeom prst="rect">
            <a:avLst/>
          </a:prstGeom>
          <a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10396864" y="801533"/>
            <a:ext cx="295275" cy="419100"/>
          </a:xfrm>
          <a:custGeom>
            <a:avLst/>
            <a:gdLst/>
            <a:ahLst/>
            <a:cxnLst/>
            <a:rect l="l" t="t" r="r" b="b"/>
            <a:pathLst>
              <a:path w="295275" h="419100">
                <a:moveTo>
                  <a:pt x="207554" y="0"/>
                </a:moveTo>
                <a:lnTo>
                  <a:pt x="161768" y="5567"/>
                </a:lnTo>
                <a:lnTo>
                  <a:pt x="118490" y="20871"/>
                </a:lnTo>
                <a:lnTo>
                  <a:pt x="79396" y="45318"/>
                </a:lnTo>
                <a:lnTo>
                  <a:pt x="46165" y="78318"/>
                </a:lnTo>
                <a:lnTo>
                  <a:pt x="20472" y="119276"/>
                </a:lnTo>
                <a:lnTo>
                  <a:pt x="4769" y="164989"/>
                </a:lnTo>
                <a:lnTo>
                  <a:pt x="0" y="211551"/>
                </a:lnTo>
                <a:lnTo>
                  <a:pt x="5571" y="257286"/>
                </a:lnTo>
                <a:lnTo>
                  <a:pt x="20890" y="300518"/>
                </a:lnTo>
                <a:lnTo>
                  <a:pt x="45362" y="339571"/>
                </a:lnTo>
                <a:lnTo>
                  <a:pt x="78394" y="372769"/>
                </a:lnTo>
                <a:lnTo>
                  <a:pt x="119393" y="398435"/>
                </a:lnTo>
                <a:lnTo>
                  <a:pt x="165159" y="414117"/>
                </a:lnTo>
                <a:lnTo>
                  <a:pt x="211772" y="418877"/>
                </a:lnTo>
                <a:lnTo>
                  <a:pt x="257556" y="413308"/>
                </a:lnTo>
                <a:lnTo>
                  <a:pt x="295138" y="400017"/>
                </a:lnTo>
                <a:lnTo>
                  <a:pt x="295138" y="18800"/>
                </a:lnTo>
                <a:lnTo>
                  <a:pt x="254169" y="4761"/>
                </a:lnTo>
                <a:lnTo>
                  <a:pt x="20755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9887919" y="1139761"/>
            <a:ext cx="222344" cy="222116"/>
          </a:xfrm>
          <a:prstGeom prst="rect">
            <a:avLst/>
          </a:prstGeom>
          <a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10205239" y="1157636"/>
            <a:ext cx="172342" cy="172166"/>
          </a:xfrm>
          <a:prstGeom prst="rect">
            <a:avLst/>
          </a:prstGeom>
          <a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10499438" y="903986"/>
            <a:ext cx="192564" cy="213974"/>
          </a:xfrm>
          <a:prstGeom prst="rect">
            <a:avLst/>
          </a:prstGeom>
          <a:blipFill>
            <a:blip r:embed="rId3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10077751" y="1030286"/>
            <a:ext cx="427355" cy="427355"/>
          </a:xfrm>
          <a:custGeom>
            <a:avLst/>
            <a:gdLst/>
            <a:ahLst/>
            <a:cxnLst/>
            <a:rect l="l" t="t" r="r" b="b"/>
            <a:pathLst>
              <a:path w="427354" h="427355">
                <a:moveTo>
                  <a:pt x="211506" y="0"/>
                </a:moveTo>
                <a:lnTo>
                  <a:pt x="164851" y="5673"/>
                </a:lnTo>
                <a:lnTo>
                  <a:pt x="120750" y="21269"/>
                </a:lnTo>
                <a:lnTo>
                  <a:pt x="80911" y="46183"/>
                </a:lnTo>
                <a:lnTo>
                  <a:pt x="47045" y="79810"/>
                </a:lnTo>
                <a:lnTo>
                  <a:pt x="20863" y="121546"/>
                </a:lnTo>
                <a:lnTo>
                  <a:pt x="4859" y="168136"/>
                </a:lnTo>
                <a:lnTo>
                  <a:pt x="0" y="215589"/>
                </a:lnTo>
                <a:lnTo>
                  <a:pt x="5678" y="262198"/>
                </a:lnTo>
                <a:lnTo>
                  <a:pt x="21290" y="306255"/>
                </a:lnTo>
                <a:lnTo>
                  <a:pt x="46231" y="346052"/>
                </a:lnTo>
                <a:lnTo>
                  <a:pt x="79894" y="379883"/>
                </a:lnTo>
                <a:lnTo>
                  <a:pt x="121675" y="406039"/>
                </a:lnTo>
                <a:lnTo>
                  <a:pt x="168311" y="422022"/>
                </a:lnTo>
                <a:lnTo>
                  <a:pt x="215812" y="426874"/>
                </a:lnTo>
                <a:lnTo>
                  <a:pt x="262469" y="421200"/>
                </a:lnTo>
                <a:lnTo>
                  <a:pt x="306572" y="405604"/>
                </a:lnTo>
                <a:lnTo>
                  <a:pt x="346411" y="380691"/>
                </a:lnTo>
                <a:lnTo>
                  <a:pt x="380277" y="347064"/>
                </a:lnTo>
                <a:lnTo>
                  <a:pt x="406460" y="305328"/>
                </a:lnTo>
                <a:lnTo>
                  <a:pt x="422463" y="258742"/>
                </a:lnTo>
                <a:lnTo>
                  <a:pt x="427320" y="211290"/>
                </a:lnTo>
                <a:lnTo>
                  <a:pt x="421639" y="164681"/>
                </a:lnTo>
                <a:lnTo>
                  <a:pt x="406024" y="120623"/>
                </a:lnTo>
                <a:lnTo>
                  <a:pt x="381082" y="80824"/>
                </a:lnTo>
                <a:lnTo>
                  <a:pt x="347416" y="46992"/>
                </a:lnTo>
                <a:lnTo>
                  <a:pt x="305635" y="20835"/>
                </a:lnTo>
                <a:lnTo>
                  <a:pt x="259004" y="4852"/>
                </a:lnTo>
                <a:lnTo>
                  <a:pt x="21150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837478" y="5266320"/>
            <a:ext cx="104277" cy="104162"/>
          </a:xfrm>
          <a:prstGeom prst="rect">
            <a:avLst/>
          </a:prstGeom>
          <a:blipFill>
            <a:blip r:embed="rId3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542042" y="5140135"/>
            <a:ext cx="75586" cy="75510"/>
          </a:xfrm>
          <a:prstGeom prst="rect">
            <a:avLst/>
          </a:prstGeom>
          <a:blipFill>
            <a:blip r:embed="rId3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730514" y="391017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9293" y="0"/>
                </a:moveTo>
                <a:lnTo>
                  <a:pt x="18662" y="1582"/>
                </a:lnTo>
                <a:lnTo>
                  <a:pt x="9401" y="7031"/>
                </a:lnTo>
                <a:lnTo>
                  <a:pt x="2713" y="15926"/>
                </a:lnTo>
                <a:lnTo>
                  <a:pt x="0" y="26713"/>
                </a:lnTo>
                <a:lnTo>
                  <a:pt x="1581" y="37334"/>
                </a:lnTo>
                <a:lnTo>
                  <a:pt x="7036" y="46586"/>
                </a:lnTo>
                <a:lnTo>
                  <a:pt x="15946" y="53264"/>
                </a:lnTo>
                <a:lnTo>
                  <a:pt x="26742" y="55971"/>
                </a:lnTo>
                <a:lnTo>
                  <a:pt x="37373" y="54388"/>
                </a:lnTo>
                <a:lnTo>
                  <a:pt x="46634" y="48939"/>
                </a:lnTo>
                <a:lnTo>
                  <a:pt x="53322" y="40044"/>
                </a:lnTo>
                <a:lnTo>
                  <a:pt x="56039" y="29257"/>
                </a:lnTo>
                <a:lnTo>
                  <a:pt x="54454" y="18636"/>
                </a:lnTo>
                <a:lnTo>
                  <a:pt x="48995" y="9385"/>
                </a:lnTo>
                <a:lnTo>
                  <a:pt x="40089" y="2706"/>
                </a:lnTo>
                <a:lnTo>
                  <a:pt x="2929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722185" y="5151143"/>
            <a:ext cx="335280" cy="334645"/>
          </a:xfrm>
          <a:custGeom>
            <a:avLst/>
            <a:gdLst/>
            <a:ahLst/>
            <a:cxnLst/>
            <a:rect l="l" t="t" r="r" b="b"/>
            <a:pathLst>
              <a:path w="335280" h="334645">
                <a:moveTo>
                  <a:pt x="153376" y="0"/>
                </a:moveTo>
                <a:lnTo>
                  <a:pt x="111376" y="9058"/>
                </a:lnTo>
                <a:lnTo>
                  <a:pt x="73027" y="28412"/>
                </a:lnTo>
                <a:lnTo>
                  <a:pt x="40463" y="57306"/>
                </a:lnTo>
                <a:lnTo>
                  <a:pt x="15820" y="94986"/>
                </a:lnTo>
                <a:lnTo>
                  <a:pt x="1999" y="137834"/>
                </a:lnTo>
                <a:lnTo>
                  <a:pt x="0" y="181301"/>
                </a:lnTo>
                <a:lnTo>
                  <a:pt x="9065" y="223256"/>
                </a:lnTo>
                <a:lnTo>
                  <a:pt x="28440" y="261566"/>
                </a:lnTo>
                <a:lnTo>
                  <a:pt x="57368" y="294099"/>
                </a:lnTo>
                <a:lnTo>
                  <a:pt x="95093" y="318722"/>
                </a:lnTo>
                <a:lnTo>
                  <a:pt x="137986" y="332524"/>
                </a:lnTo>
                <a:lnTo>
                  <a:pt x="181499" y="334517"/>
                </a:lnTo>
                <a:lnTo>
                  <a:pt x="223497" y="325458"/>
                </a:lnTo>
                <a:lnTo>
                  <a:pt x="261845" y="306102"/>
                </a:lnTo>
                <a:lnTo>
                  <a:pt x="294410" y="277206"/>
                </a:lnTo>
                <a:lnTo>
                  <a:pt x="319058" y="239525"/>
                </a:lnTo>
                <a:lnTo>
                  <a:pt x="332868" y="196677"/>
                </a:lnTo>
                <a:lnTo>
                  <a:pt x="334861" y="153209"/>
                </a:lnTo>
                <a:lnTo>
                  <a:pt x="325794" y="111255"/>
                </a:lnTo>
                <a:lnTo>
                  <a:pt x="306421" y="72945"/>
                </a:lnTo>
                <a:lnTo>
                  <a:pt x="277499" y="40412"/>
                </a:lnTo>
                <a:lnTo>
                  <a:pt x="239784" y="15789"/>
                </a:lnTo>
                <a:lnTo>
                  <a:pt x="196890" y="1992"/>
                </a:lnTo>
                <a:lnTo>
                  <a:pt x="15337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4496119"/>
            <a:ext cx="36830" cy="167005"/>
          </a:xfrm>
          <a:custGeom>
            <a:avLst/>
            <a:gdLst/>
            <a:ahLst/>
            <a:cxnLst/>
            <a:rect l="l" t="t" r="r" b="b"/>
            <a:pathLst>
              <a:path w="36830" h="167004">
                <a:moveTo>
                  <a:pt x="0" y="0"/>
                </a:moveTo>
                <a:lnTo>
                  <a:pt x="0" y="166492"/>
                </a:lnTo>
                <a:lnTo>
                  <a:pt x="25281" y="132868"/>
                </a:lnTo>
                <a:lnTo>
                  <a:pt x="36549" y="88042"/>
                </a:lnTo>
                <a:lnTo>
                  <a:pt x="29963" y="43913"/>
                </a:lnTo>
                <a:lnTo>
                  <a:pt x="7292" y="5472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606669" y="3786463"/>
            <a:ext cx="304165" cy="303530"/>
          </a:xfrm>
          <a:custGeom>
            <a:avLst/>
            <a:gdLst/>
            <a:ahLst/>
            <a:cxnLst/>
            <a:rect l="l" t="t" r="r" b="b"/>
            <a:pathLst>
              <a:path w="304164" h="303529">
                <a:moveTo>
                  <a:pt x="170737" y="0"/>
                </a:moveTo>
                <a:lnTo>
                  <a:pt x="123482" y="1513"/>
                </a:lnTo>
                <a:lnTo>
                  <a:pt x="79333" y="17125"/>
                </a:lnTo>
                <a:lnTo>
                  <a:pt x="41646" y="45647"/>
                </a:lnTo>
                <a:lnTo>
                  <a:pt x="13778" y="85893"/>
                </a:lnTo>
                <a:lnTo>
                  <a:pt x="0" y="132843"/>
                </a:lnTo>
                <a:lnTo>
                  <a:pt x="1519" y="180047"/>
                </a:lnTo>
                <a:lnTo>
                  <a:pt x="17148" y="224149"/>
                </a:lnTo>
                <a:lnTo>
                  <a:pt x="45697" y="261794"/>
                </a:lnTo>
                <a:lnTo>
                  <a:pt x="85977" y="289627"/>
                </a:lnTo>
                <a:lnTo>
                  <a:pt x="132982" y="303396"/>
                </a:lnTo>
                <a:lnTo>
                  <a:pt x="180239" y="301880"/>
                </a:lnTo>
                <a:lnTo>
                  <a:pt x="224390" y="286266"/>
                </a:lnTo>
                <a:lnTo>
                  <a:pt x="262077" y="257745"/>
                </a:lnTo>
                <a:lnTo>
                  <a:pt x="289939" y="217503"/>
                </a:lnTo>
                <a:lnTo>
                  <a:pt x="303723" y="170553"/>
                </a:lnTo>
                <a:lnTo>
                  <a:pt x="302204" y="123350"/>
                </a:lnTo>
                <a:lnTo>
                  <a:pt x="286574" y="79248"/>
                </a:lnTo>
                <a:lnTo>
                  <a:pt x="258022" y="41603"/>
                </a:lnTo>
                <a:lnTo>
                  <a:pt x="217740" y="13770"/>
                </a:lnTo>
                <a:lnTo>
                  <a:pt x="170737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808429" y="5237294"/>
            <a:ext cx="162375" cy="162203"/>
          </a:xfrm>
          <a:prstGeom prst="rect">
            <a:avLst/>
          </a:prstGeom>
          <a:blipFill>
            <a:blip r:embed="rId3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718814" y="6459364"/>
            <a:ext cx="306705" cy="306070"/>
          </a:xfrm>
          <a:custGeom>
            <a:avLst/>
            <a:gdLst/>
            <a:ahLst/>
            <a:cxnLst/>
            <a:rect l="l" t="t" r="r" b="b"/>
            <a:pathLst>
              <a:path w="306704" h="306070">
                <a:moveTo>
                  <a:pt x="172192" y="0"/>
                </a:moveTo>
                <a:lnTo>
                  <a:pt x="124530" y="1531"/>
                </a:lnTo>
                <a:lnTo>
                  <a:pt x="80003" y="17279"/>
                </a:lnTo>
                <a:lnTo>
                  <a:pt x="41997" y="46045"/>
                </a:lnTo>
                <a:lnTo>
                  <a:pt x="13900" y="86629"/>
                </a:lnTo>
                <a:lnTo>
                  <a:pt x="0" y="133984"/>
                </a:lnTo>
                <a:lnTo>
                  <a:pt x="1528" y="181593"/>
                </a:lnTo>
                <a:lnTo>
                  <a:pt x="17288" y="226073"/>
                </a:lnTo>
                <a:lnTo>
                  <a:pt x="46081" y="264041"/>
                </a:lnTo>
                <a:lnTo>
                  <a:pt x="86709" y="292115"/>
                </a:lnTo>
                <a:lnTo>
                  <a:pt x="134119" y="306000"/>
                </a:lnTo>
                <a:lnTo>
                  <a:pt x="181780" y="304471"/>
                </a:lnTo>
                <a:lnTo>
                  <a:pt x="226308" y="288724"/>
                </a:lnTo>
                <a:lnTo>
                  <a:pt x="264314" y="259958"/>
                </a:lnTo>
                <a:lnTo>
                  <a:pt x="292411" y="219369"/>
                </a:lnTo>
                <a:lnTo>
                  <a:pt x="306316" y="172019"/>
                </a:lnTo>
                <a:lnTo>
                  <a:pt x="304788" y="124411"/>
                </a:lnTo>
                <a:lnTo>
                  <a:pt x="289027" y="79929"/>
                </a:lnTo>
                <a:lnTo>
                  <a:pt x="260231" y="41958"/>
                </a:lnTo>
                <a:lnTo>
                  <a:pt x="219602" y="13883"/>
                </a:lnTo>
                <a:lnTo>
                  <a:pt x="17219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431955" y="5030172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166264" y="0"/>
                </a:moveTo>
                <a:lnTo>
                  <a:pt x="120246" y="1476"/>
                </a:lnTo>
                <a:lnTo>
                  <a:pt x="77251" y="16677"/>
                </a:lnTo>
                <a:lnTo>
                  <a:pt x="40551" y="44448"/>
                </a:lnTo>
                <a:lnTo>
                  <a:pt x="13418" y="83635"/>
                </a:lnTo>
                <a:lnTo>
                  <a:pt x="0" y="129356"/>
                </a:lnTo>
                <a:lnTo>
                  <a:pt x="1478" y="175324"/>
                </a:lnTo>
                <a:lnTo>
                  <a:pt x="16697" y="218271"/>
                </a:lnTo>
                <a:lnTo>
                  <a:pt x="44498" y="254930"/>
                </a:lnTo>
                <a:lnTo>
                  <a:pt x="83725" y="282034"/>
                </a:lnTo>
                <a:lnTo>
                  <a:pt x="129494" y="295443"/>
                </a:lnTo>
                <a:lnTo>
                  <a:pt x="175511" y="293967"/>
                </a:lnTo>
                <a:lnTo>
                  <a:pt x="218504" y="278764"/>
                </a:lnTo>
                <a:lnTo>
                  <a:pt x="255200" y="250990"/>
                </a:lnTo>
                <a:lnTo>
                  <a:pt x="282327" y="211803"/>
                </a:lnTo>
                <a:lnTo>
                  <a:pt x="295750" y="166082"/>
                </a:lnTo>
                <a:lnTo>
                  <a:pt x="294273" y="120114"/>
                </a:lnTo>
                <a:lnTo>
                  <a:pt x="279055" y="77167"/>
                </a:lnTo>
                <a:lnTo>
                  <a:pt x="251255" y="40507"/>
                </a:lnTo>
                <a:lnTo>
                  <a:pt x="212033" y="13404"/>
                </a:lnTo>
                <a:lnTo>
                  <a:pt x="1662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989566" y="5154705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207365" y="0"/>
                </a:moveTo>
                <a:lnTo>
                  <a:pt x="161622" y="5562"/>
                </a:lnTo>
                <a:lnTo>
                  <a:pt x="118383" y="20852"/>
                </a:lnTo>
                <a:lnTo>
                  <a:pt x="79324" y="45277"/>
                </a:lnTo>
                <a:lnTo>
                  <a:pt x="46121" y="78243"/>
                </a:lnTo>
                <a:lnTo>
                  <a:pt x="20450" y="119158"/>
                </a:lnTo>
                <a:lnTo>
                  <a:pt x="4763" y="164836"/>
                </a:lnTo>
                <a:lnTo>
                  <a:pt x="0" y="211361"/>
                </a:lnTo>
                <a:lnTo>
                  <a:pt x="5568" y="257058"/>
                </a:lnTo>
                <a:lnTo>
                  <a:pt x="20874" y="300253"/>
                </a:lnTo>
                <a:lnTo>
                  <a:pt x="45326" y="339273"/>
                </a:lnTo>
                <a:lnTo>
                  <a:pt x="78330" y="372443"/>
                </a:lnTo>
                <a:lnTo>
                  <a:pt x="119294" y="398088"/>
                </a:lnTo>
                <a:lnTo>
                  <a:pt x="165016" y="413755"/>
                </a:lnTo>
                <a:lnTo>
                  <a:pt x="211585" y="418510"/>
                </a:lnTo>
                <a:lnTo>
                  <a:pt x="257327" y="412947"/>
                </a:lnTo>
                <a:lnTo>
                  <a:pt x="300564" y="397657"/>
                </a:lnTo>
                <a:lnTo>
                  <a:pt x="339623" y="373232"/>
                </a:lnTo>
                <a:lnTo>
                  <a:pt x="372828" y="340264"/>
                </a:lnTo>
                <a:lnTo>
                  <a:pt x="398503" y="299345"/>
                </a:lnTo>
                <a:lnTo>
                  <a:pt x="414190" y="253672"/>
                </a:lnTo>
                <a:lnTo>
                  <a:pt x="418953" y="207150"/>
                </a:lnTo>
                <a:lnTo>
                  <a:pt x="413385" y="161456"/>
                </a:lnTo>
                <a:lnTo>
                  <a:pt x="398079" y="118261"/>
                </a:lnTo>
                <a:lnTo>
                  <a:pt x="373627" y="79242"/>
                </a:lnTo>
                <a:lnTo>
                  <a:pt x="340623" y="46073"/>
                </a:lnTo>
                <a:lnTo>
                  <a:pt x="299659" y="20428"/>
                </a:lnTo>
                <a:lnTo>
                  <a:pt x="253936" y="4757"/>
                </a:lnTo>
                <a:lnTo>
                  <a:pt x="20736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62252" y="6402866"/>
            <a:ext cx="419734" cy="419100"/>
          </a:xfrm>
          <a:custGeom>
            <a:avLst/>
            <a:gdLst/>
            <a:ahLst/>
            <a:cxnLst/>
            <a:rect l="l" t="t" r="r" b="b"/>
            <a:pathLst>
              <a:path w="419735" h="419100">
                <a:moveTo>
                  <a:pt x="207605" y="0"/>
                </a:moveTo>
                <a:lnTo>
                  <a:pt x="161809" y="5570"/>
                </a:lnTo>
                <a:lnTo>
                  <a:pt x="118521" y="20879"/>
                </a:lnTo>
                <a:lnTo>
                  <a:pt x="79418" y="45334"/>
                </a:lnTo>
                <a:lnTo>
                  <a:pt x="46177" y="78340"/>
                </a:lnTo>
                <a:lnTo>
                  <a:pt x="20475" y="119304"/>
                </a:lnTo>
                <a:lnTo>
                  <a:pt x="4768" y="165032"/>
                </a:lnTo>
                <a:lnTo>
                  <a:pt x="0" y="211608"/>
                </a:lnTo>
                <a:lnTo>
                  <a:pt x="5575" y="257356"/>
                </a:lnTo>
                <a:lnTo>
                  <a:pt x="20901" y="300599"/>
                </a:lnTo>
                <a:lnTo>
                  <a:pt x="45382" y="339661"/>
                </a:lnTo>
                <a:lnTo>
                  <a:pt x="78424" y="372867"/>
                </a:lnTo>
                <a:lnTo>
                  <a:pt x="119433" y="398539"/>
                </a:lnTo>
                <a:lnTo>
                  <a:pt x="165206" y="414226"/>
                </a:lnTo>
                <a:lnTo>
                  <a:pt x="211829" y="418989"/>
                </a:lnTo>
                <a:lnTo>
                  <a:pt x="257623" y="413421"/>
                </a:lnTo>
                <a:lnTo>
                  <a:pt x="300911" y="398114"/>
                </a:lnTo>
                <a:lnTo>
                  <a:pt x="340015" y="373663"/>
                </a:lnTo>
                <a:lnTo>
                  <a:pt x="373257" y="340658"/>
                </a:lnTo>
                <a:lnTo>
                  <a:pt x="398960" y="299695"/>
                </a:lnTo>
                <a:lnTo>
                  <a:pt x="414666" y="253966"/>
                </a:lnTo>
                <a:lnTo>
                  <a:pt x="419434" y="207390"/>
                </a:lnTo>
                <a:lnTo>
                  <a:pt x="413857" y="161642"/>
                </a:lnTo>
                <a:lnTo>
                  <a:pt x="398531" y="118397"/>
                </a:lnTo>
                <a:lnTo>
                  <a:pt x="374052" y="79333"/>
                </a:lnTo>
                <a:lnTo>
                  <a:pt x="341015" y="46124"/>
                </a:lnTo>
                <a:lnTo>
                  <a:pt x="300014" y="20447"/>
                </a:lnTo>
                <a:lnTo>
                  <a:pt x="254233" y="4761"/>
                </a:lnTo>
                <a:lnTo>
                  <a:pt x="2076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987539" y="6629671"/>
            <a:ext cx="330835" cy="330835"/>
          </a:xfrm>
          <a:custGeom>
            <a:avLst/>
            <a:gdLst/>
            <a:ahLst/>
            <a:cxnLst/>
            <a:rect l="l" t="t" r="r" b="b"/>
            <a:pathLst>
              <a:path w="330835" h="330834">
                <a:moveTo>
                  <a:pt x="151514" y="0"/>
                </a:moveTo>
                <a:lnTo>
                  <a:pt x="110023" y="8946"/>
                </a:lnTo>
                <a:lnTo>
                  <a:pt x="72137" y="28066"/>
                </a:lnTo>
                <a:lnTo>
                  <a:pt x="39965" y="56612"/>
                </a:lnTo>
                <a:lnTo>
                  <a:pt x="15615" y="93839"/>
                </a:lnTo>
                <a:lnTo>
                  <a:pt x="1970" y="136173"/>
                </a:lnTo>
                <a:lnTo>
                  <a:pt x="0" y="179117"/>
                </a:lnTo>
                <a:lnTo>
                  <a:pt x="8957" y="220566"/>
                </a:lnTo>
                <a:lnTo>
                  <a:pt x="28098" y="258413"/>
                </a:lnTo>
                <a:lnTo>
                  <a:pt x="56676" y="290549"/>
                </a:lnTo>
                <a:lnTo>
                  <a:pt x="93948" y="314870"/>
                </a:lnTo>
                <a:lnTo>
                  <a:pt x="136321" y="328501"/>
                </a:lnTo>
                <a:lnTo>
                  <a:pt x="179306" y="330469"/>
                </a:lnTo>
                <a:lnTo>
                  <a:pt x="220794" y="321520"/>
                </a:lnTo>
                <a:lnTo>
                  <a:pt x="258680" y="302400"/>
                </a:lnTo>
                <a:lnTo>
                  <a:pt x="290853" y="273853"/>
                </a:lnTo>
                <a:lnTo>
                  <a:pt x="315208" y="236625"/>
                </a:lnTo>
                <a:lnTo>
                  <a:pt x="328851" y="194298"/>
                </a:lnTo>
                <a:lnTo>
                  <a:pt x="330820" y="151359"/>
                </a:lnTo>
                <a:lnTo>
                  <a:pt x="321861" y="109914"/>
                </a:lnTo>
                <a:lnTo>
                  <a:pt x="302720" y="72070"/>
                </a:lnTo>
                <a:lnTo>
                  <a:pt x="274142" y="39932"/>
                </a:lnTo>
                <a:lnTo>
                  <a:pt x="236874" y="15607"/>
                </a:lnTo>
                <a:lnTo>
                  <a:pt x="194501" y="1971"/>
                </a:lnTo>
                <a:lnTo>
                  <a:pt x="15151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48262" y="5313228"/>
            <a:ext cx="101567" cy="101463"/>
          </a:xfrm>
          <a:prstGeom prst="rect">
            <a:avLst/>
          </a:prstGeom>
          <a:blipFill>
            <a:blip r:embed="rId3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684053" y="642464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72132" y="0"/>
                </a:moveTo>
                <a:lnTo>
                  <a:pt x="124995" y="10167"/>
                </a:lnTo>
                <a:lnTo>
                  <a:pt x="81954" y="31890"/>
                </a:lnTo>
                <a:lnTo>
                  <a:pt x="45406" y="64322"/>
                </a:lnTo>
                <a:lnTo>
                  <a:pt x="17747" y="106618"/>
                </a:lnTo>
                <a:lnTo>
                  <a:pt x="2240" y="154704"/>
                </a:lnTo>
                <a:lnTo>
                  <a:pt x="0" y="203486"/>
                </a:lnTo>
                <a:lnTo>
                  <a:pt x="10176" y="250571"/>
                </a:lnTo>
                <a:lnTo>
                  <a:pt x="31921" y="293566"/>
                </a:lnTo>
                <a:lnTo>
                  <a:pt x="64386" y="330077"/>
                </a:lnTo>
                <a:lnTo>
                  <a:pt x="106723" y="357710"/>
                </a:lnTo>
                <a:lnTo>
                  <a:pt x="154861" y="373199"/>
                </a:lnTo>
                <a:lnTo>
                  <a:pt x="203696" y="375438"/>
                </a:lnTo>
                <a:lnTo>
                  <a:pt x="250833" y="365273"/>
                </a:lnTo>
                <a:lnTo>
                  <a:pt x="293874" y="343551"/>
                </a:lnTo>
                <a:lnTo>
                  <a:pt x="330422" y="311119"/>
                </a:lnTo>
                <a:lnTo>
                  <a:pt x="358081" y="268823"/>
                </a:lnTo>
                <a:lnTo>
                  <a:pt x="373588" y="220737"/>
                </a:lnTo>
                <a:lnTo>
                  <a:pt x="375831" y="171955"/>
                </a:lnTo>
                <a:lnTo>
                  <a:pt x="365657" y="124868"/>
                </a:lnTo>
                <a:lnTo>
                  <a:pt x="343913" y="81871"/>
                </a:lnTo>
                <a:lnTo>
                  <a:pt x="311446" y="45357"/>
                </a:lnTo>
                <a:lnTo>
                  <a:pt x="269105" y="17718"/>
                </a:lnTo>
                <a:lnTo>
                  <a:pt x="220967" y="2235"/>
                </a:lnTo>
                <a:lnTo>
                  <a:pt x="1721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2834532" y="5263367"/>
            <a:ext cx="110168" cy="110060"/>
          </a:xfrm>
          <a:prstGeom prst="rect">
            <a:avLst/>
          </a:prstGeom>
          <a:blipFill>
            <a:blip r:embed="rId4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449027" y="5047222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136753" y="0"/>
                </a:moveTo>
                <a:lnTo>
                  <a:pt x="87116" y="7391"/>
                </a:lnTo>
                <a:lnTo>
                  <a:pt x="43879" y="32836"/>
                </a:lnTo>
                <a:lnTo>
                  <a:pt x="12656" y="74348"/>
                </a:lnTo>
                <a:lnTo>
                  <a:pt x="0" y="124717"/>
                </a:lnTo>
                <a:lnTo>
                  <a:pt x="7399" y="174303"/>
                </a:lnTo>
                <a:lnTo>
                  <a:pt x="32871" y="217498"/>
                </a:lnTo>
                <a:lnTo>
                  <a:pt x="74428" y="248694"/>
                </a:lnTo>
                <a:lnTo>
                  <a:pt x="124847" y="261338"/>
                </a:lnTo>
                <a:lnTo>
                  <a:pt x="174482" y="253944"/>
                </a:lnTo>
                <a:lnTo>
                  <a:pt x="217721" y="228497"/>
                </a:lnTo>
                <a:lnTo>
                  <a:pt x="248952" y="186984"/>
                </a:lnTo>
                <a:lnTo>
                  <a:pt x="261608" y="136615"/>
                </a:lnTo>
                <a:lnTo>
                  <a:pt x="254208" y="87031"/>
                </a:lnTo>
                <a:lnTo>
                  <a:pt x="228737" y="43840"/>
                </a:lnTo>
                <a:lnTo>
                  <a:pt x="187179" y="12651"/>
                </a:lnTo>
                <a:lnTo>
                  <a:pt x="13675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772886" y="6513385"/>
            <a:ext cx="198162" cy="197952"/>
          </a:xfrm>
          <a:prstGeom prst="rect">
            <a:avLst/>
          </a:prstGeom>
          <a:blipFill>
            <a:blip r:embed="rId4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733940" y="7483747"/>
            <a:ext cx="217341" cy="76257"/>
          </a:xfrm>
          <a:prstGeom prst="rect">
            <a:avLst/>
          </a:prstGeom>
          <a:blipFill>
            <a:blip r:embed="rId4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32626" y="6774605"/>
            <a:ext cx="41275" cy="40640"/>
          </a:xfrm>
          <a:custGeom>
            <a:avLst/>
            <a:gdLst/>
            <a:ahLst/>
            <a:cxnLst/>
            <a:rect l="l" t="t" r="r" b="b"/>
            <a:pathLst>
              <a:path w="41275" h="40640">
                <a:moveTo>
                  <a:pt x="21250" y="0"/>
                </a:moveTo>
                <a:lnTo>
                  <a:pt x="13539" y="1149"/>
                </a:lnTo>
                <a:lnTo>
                  <a:pt x="6820" y="5102"/>
                </a:lnTo>
                <a:lnTo>
                  <a:pt x="1968" y="11549"/>
                </a:lnTo>
                <a:lnTo>
                  <a:pt x="0" y="19379"/>
                </a:lnTo>
                <a:lnTo>
                  <a:pt x="1148" y="27084"/>
                </a:lnTo>
                <a:lnTo>
                  <a:pt x="5107" y="33795"/>
                </a:lnTo>
                <a:lnTo>
                  <a:pt x="11569" y="38638"/>
                </a:lnTo>
                <a:lnTo>
                  <a:pt x="19401" y="40599"/>
                </a:lnTo>
                <a:lnTo>
                  <a:pt x="27112" y="39449"/>
                </a:lnTo>
                <a:lnTo>
                  <a:pt x="33831" y="35497"/>
                </a:lnTo>
                <a:lnTo>
                  <a:pt x="38683" y="29050"/>
                </a:lnTo>
                <a:lnTo>
                  <a:pt x="40650" y="21227"/>
                </a:lnTo>
                <a:lnTo>
                  <a:pt x="39498" y="13524"/>
                </a:lnTo>
                <a:lnTo>
                  <a:pt x="35538" y="6811"/>
                </a:lnTo>
                <a:lnTo>
                  <a:pt x="29082" y="1961"/>
                </a:lnTo>
                <a:lnTo>
                  <a:pt x="2125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726097" y="172532"/>
            <a:ext cx="212070" cy="211838"/>
          </a:xfrm>
          <a:prstGeom prst="rect">
            <a:avLst/>
          </a:prstGeom>
          <a:blipFill>
            <a:blip r:embed="rId4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8507752" y="135509"/>
            <a:ext cx="82593" cy="82512"/>
          </a:xfrm>
          <a:prstGeom prst="rect">
            <a:avLst/>
          </a:prstGeom>
          <a:blipFill>
            <a:blip r:embed="rId4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635589" y="82111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5">
                <a:moveTo>
                  <a:pt x="194561" y="0"/>
                </a:moveTo>
                <a:lnTo>
                  <a:pt x="151640" y="5217"/>
                </a:lnTo>
                <a:lnTo>
                  <a:pt x="111069" y="19563"/>
                </a:lnTo>
                <a:lnTo>
                  <a:pt x="74421" y="42481"/>
                </a:lnTo>
                <a:lnTo>
                  <a:pt x="43267" y="73415"/>
                </a:lnTo>
                <a:lnTo>
                  <a:pt x="19180" y="111808"/>
                </a:lnTo>
                <a:lnTo>
                  <a:pt x="4465" y="154666"/>
                </a:lnTo>
                <a:lnTo>
                  <a:pt x="0" y="198318"/>
                </a:lnTo>
                <a:lnTo>
                  <a:pt x="5226" y="241194"/>
                </a:lnTo>
                <a:lnTo>
                  <a:pt x="19588" y="281723"/>
                </a:lnTo>
                <a:lnTo>
                  <a:pt x="42530" y="318334"/>
                </a:lnTo>
                <a:lnTo>
                  <a:pt x="73496" y="349455"/>
                </a:lnTo>
                <a:lnTo>
                  <a:pt x="111928" y="373517"/>
                </a:lnTo>
                <a:lnTo>
                  <a:pt x="154826" y="388219"/>
                </a:lnTo>
                <a:lnTo>
                  <a:pt x="198522" y="392683"/>
                </a:lnTo>
                <a:lnTo>
                  <a:pt x="241441" y="387463"/>
                </a:lnTo>
                <a:lnTo>
                  <a:pt x="282012" y="373115"/>
                </a:lnTo>
                <a:lnTo>
                  <a:pt x="318661" y="350197"/>
                </a:lnTo>
                <a:lnTo>
                  <a:pt x="349816" y="319263"/>
                </a:lnTo>
                <a:lnTo>
                  <a:pt x="373904" y="280870"/>
                </a:lnTo>
                <a:lnTo>
                  <a:pt x="388623" y="238012"/>
                </a:lnTo>
                <a:lnTo>
                  <a:pt x="393092" y="194360"/>
                </a:lnTo>
                <a:lnTo>
                  <a:pt x="387868" y="151484"/>
                </a:lnTo>
                <a:lnTo>
                  <a:pt x="373507" y="110957"/>
                </a:lnTo>
                <a:lnTo>
                  <a:pt x="350566" y="74349"/>
                </a:lnTo>
                <a:lnTo>
                  <a:pt x="319601" y="43231"/>
                </a:lnTo>
                <a:lnTo>
                  <a:pt x="281168" y="19174"/>
                </a:lnTo>
                <a:lnTo>
                  <a:pt x="238261" y="4466"/>
                </a:lnTo>
                <a:lnTo>
                  <a:pt x="19456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8489507" y="117289"/>
            <a:ext cx="119086" cy="118964"/>
          </a:xfrm>
          <a:prstGeom prst="rect">
            <a:avLst/>
          </a:prstGeom>
          <a:blipFill>
            <a:blip r:embed="rId4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9253532" y="2502670"/>
            <a:ext cx="142396" cy="142256"/>
          </a:xfrm>
          <a:prstGeom prst="rect">
            <a:avLst/>
          </a:prstGeom>
          <a:blipFill>
            <a:blip r:embed="rId4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7998351" y="5162548"/>
            <a:ext cx="87278" cy="87189"/>
          </a:xfrm>
          <a:prstGeom prst="rect">
            <a:avLst/>
          </a:prstGeom>
          <a:blipFill>
            <a:blip r:embed="rId4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9189978" y="2439185"/>
            <a:ext cx="269875" cy="269240"/>
          </a:xfrm>
          <a:custGeom>
            <a:avLst/>
            <a:gdLst/>
            <a:ahLst/>
            <a:cxnLst/>
            <a:rect l="l" t="t" r="r" b="b"/>
            <a:pathLst>
              <a:path w="269875" h="269239">
                <a:moveTo>
                  <a:pt x="151499" y="0"/>
                </a:moveTo>
                <a:lnTo>
                  <a:pt x="109571" y="1342"/>
                </a:lnTo>
                <a:lnTo>
                  <a:pt x="70395" y="15195"/>
                </a:lnTo>
                <a:lnTo>
                  <a:pt x="36952" y="40505"/>
                </a:lnTo>
                <a:lnTo>
                  <a:pt x="12224" y="76216"/>
                </a:lnTo>
                <a:lnTo>
                  <a:pt x="0" y="117877"/>
                </a:lnTo>
                <a:lnTo>
                  <a:pt x="1348" y="159764"/>
                </a:lnTo>
                <a:lnTo>
                  <a:pt x="15217" y="198900"/>
                </a:lnTo>
                <a:lnTo>
                  <a:pt x="40550" y="232305"/>
                </a:lnTo>
                <a:lnTo>
                  <a:pt x="76295" y="257001"/>
                </a:lnTo>
                <a:lnTo>
                  <a:pt x="118001" y="269216"/>
                </a:lnTo>
                <a:lnTo>
                  <a:pt x="159933" y="267870"/>
                </a:lnTo>
                <a:lnTo>
                  <a:pt x="199108" y="254017"/>
                </a:lnTo>
                <a:lnTo>
                  <a:pt x="232548" y="228711"/>
                </a:lnTo>
                <a:lnTo>
                  <a:pt x="257270" y="193005"/>
                </a:lnTo>
                <a:lnTo>
                  <a:pt x="269501" y="151345"/>
                </a:lnTo>
                <a:lnTo>
                  <a:pt x="268155" y="109457"/>
                </a:lnTo>
                <a:lnTo>
                  <a:pt x="254287" y="70321"/>
                </a:lnTo>
                <a:lnTo>
                  <a:pt x="228950" y="36916"/>
                </a:lnTo>
                <a:lnTo>
                  <a:pt x="193199" y="12221"/>
                </a:lnTo>
                <a:lnTo>
                  <a:pt x="15149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8008695" y="5172885"/>
            <a:ext cx="66590" cy="66523"/>
          </a:xfrm>
          <a:prstGeom prst="rect">
            <a:avLst/>
          </a:prstGeom>
          <a:blipFill>
            <a:blip r:embed="rId4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997905" y="3864279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997905" y="1604200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150305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5" h="764539">
                <a:moveTo>
                  <a:pt x="3550221" y="0"/>
                </a:moveTo>
                <a:lnTo>
                  <a:pt x="0" y="1727"/>
                </a:lnTo>
                <a:lnTo>
                  <a:pt x="0" y="764451"/>
                </a:lnTo>
                <a:lnTo>
                  <a:pt x="2874391" y="763790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1048705" y="6089172"/>
            <a:ext cx="3651885" cy="764540"/>
          </a:xfrm>
          <a:custGeom>
            <a:avLst/>
            <a:gdLst/>
            <a:ahLst/>
            <a:cxnLst/>
            <a:rect l="l" t="t" r="r" b="b"/>
            <a:pathLst>
              <a:path w="3651885" h="764540">
                <a:moveTo>
                  <a:pt x="0" y="0"/>
                </a:moveTo>
                <a:lnTo>
                  <a:pt x="0" y="762723"/>
                </a:lnTo>
                <a:lnTo>
                  <a:pt x="3651821" y="764451"/>
                </a:lnTo>
                <a:lnTo>
                  <a:pt x="2975991" y="660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0" y="12"/>
            <a:ext cx="7912734" cy="955040"/>
          </a:xfrm>
          <a:custGeom>
            <a:avLst/>
            <a:gdLst/>
            <a:ahLst/>
            <a:cxnLst/>
            <a:rect l="l" t="t" r="r" b="b"/>
            <a:pathLst>
              <a:path w="7912734" h="955040">
                <a:moveTo>
                  <a:pt x="7912608" y="76"/>
                </a:moveTo>
                <a:lnTo>
                  <a:pt x="0" y="0"/>
                </a:lnTo>
                <a:lnTo>
                  <a:pt x="0" y="952969"/>
                </a:lnTo>
                <a:lnTo>
                  <a:pt x="7067182" y="954570"/>
                </a:lnTo>
                <a:lnTo>
                  <a:pt x="7912608" y="76"/>
                </a:lnTo>
                <a:close/>
              </a:path>
            </a:pathLst>
          </a:custGeom>
          <a:solidFill>
            <a:srgbClr val="2B2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897A-C6FA-4956-A09A-7041C00EB47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567F-618A-43AA-8B11-46B7B8C995F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901E-71BF-4D0E-BC1D-8AC80D1C002E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209" y="147558"/>
            <a:ext cx="9880981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6893" y="1202461"/>
            <a:ext cx="7939613" cy="2531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D371-223F-4EEA-A3A4-B500C1E83E7F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96487" y="7161321"/>
            <a:ext cx="214629" cy="243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0DBA00-0F44-2B8B-3137-7EB6ADE5F729}"/>
              </a:ext>
            </a:extLst>
          </p:cNvPr>
          <p:cNvSpPr txBox="1"/>
          <p:nvPr/>
        </p:nvSpPr>
        <p:spPr>
          <a:xfrm>
            <a:off x="4794039" y="1812940"/>
            <a:ext cx="5524351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21B63A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суть проекта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xmlns="" id="{2519153D-EBBE-59E1-CB15-C1084FA8938D}"/>
              </a:ext>
            </a:extLst>
          </p:cNvPr>
          <p:cNvSpPr/>
          <p:nvPr/>
        </p:nvSpPr>
        <p:spPr>
          <a:xfrm>
            <a:off x="4794041" y="1818807"/>
            <a:ext cx="5530878" cy="338554"/>
          </a:xfrm>
          <a:prstGeom prst="roundRect">
            <a:avLst>
              <a:gd name="adj" fmla="val 50000"/>
            </a:avLst>
          </a:prstGeom>
          <a:noFill/>
          <a:ln w="19050">
            <a:gradFill>
              <a:gsLst>
                <a:gs pos="0">
                  <a:srgbClr val="0092E1"/>
                </a:gs>
                <a:gs pos="100000">
                  <a:srgbClr val="21B63A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755E2906-DC9A-115F-31A6-AE902E16B0F1}"/>
              </a:ext>
            </a:extLst>
          </p:cNvPr>
          <p:cNvSpPr/>
          <p:nvPr/>
        </p:nvSpPr>
        <p:spPr>
          <a:xfrm>
            <a:off x="4807609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45E373FD-FC96-14F6-6859-31C86F2BD943}"/>
              </a:ext>
            </a:extLst>
          </p:cNvPr>
          <p:cNvSpPr/>
          <p:nvPr/>
        </p:nvSpPr>
        <p:spPr>
          <a:xfrm>
            <a:off x="5980156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3BD88B0B-4B0A-4B40-1378-DE49EBE6C5B4}"/>
              </a:ext>
            </a:extLst>
          </p:cNvPr>
          <p:cNvSpPr/>
          <p:nvPr/>
        </p:nvSpPr>
        <p:spPr>
          <a:xfrm>
            <a:off x="7152703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A992D9A8-E623-F928-CFB9-F1AD15E24FFE}"/>
              </a:ext>
            </a:extLst>
          </p:cNvPr>
          <p:cNvSpPr/>
          <p:nvPr/>
        </p:nvSpPr>
        <p:spPr>
          <a:xfrm>
            <a:off x="8325250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5FC1C582-DAE7-5D7D-E6A3-64DBBAEB47EA}"/>
              </a:ext>
            </a:extLst>
          </p:cNvPr>
          <p:cNvSpPr/>
          <p:nvPr/>
        </p:nvSpPr>
        <p:spPr>
          <a:xfrm>
            <a:off x="9497796" y="991285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object 14"/>
          <p:cNvSpPr txBox="1"/>
          <p:nvPr/>
        </p:nvSpPr>
        <p:spPr>
          <a:xfrm>
            <a:off x="7419045" y="1131908"/>
            <a:ext cx="30391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69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84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marL="11294" defTabSz="950926">
              <a:lnSpc>
                <a:spcPts val="943"/>
              </a:lnSpc>
              <a:defRPr/>
            </a:pPr>
            <a:r>
              <a:rPr lang="ru-RU" sz="600" b="1" spc="13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 </a:t>
            </a:r>
            <a:r>
              <a:rPr sz="600" b="1" spc="13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ме</a:t>
            </a:r>
            <a:r>
              <a:rPr sz="600" b="1" spc="31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с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950133" y="1131908"/>
            <a:ext cx="53929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165,0</a:t>
            </a: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705547" y="1131908"/>
            <a:ext cx="44029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28,4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160082" y="1131908"/>
            <a:ext cx="46727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0,4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56" name="object 23">
            <a:extLst>
              <a:ext uri="{FF2B5EF4-FFF2-40B4-BE49-F238E27FC236}">
                <a16:creationId xmlns:a16="http://schemas.microsoft.com/office/drawing/2014/main" xmlns="" id="{0384A0FB-551D-4F8B-A192-7A066156836A}"/>
              </a:ext>
            </a:extLst>
          </p:cNvPr>
          <p:cNvSpPr txBox="1"/>
          <p:nvPr/>
        </p:nvSpPr>
        <p:spPr>
          <a:xfrm>
            <a:off x="8400946" y="1178459"/>
            <a:ext cx="653206" cy="1270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86"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11,8</a:t>
            </a:r>
            <a:r>
              <a:rPr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%</a:t>
            </a:r>
            <a:endParaRPr sz="6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xmlns="" id="{D841A995-432C-403B-AA75-7BA00638B6B6}"/>
              </a:ext>
            </a:extLst>
          </p:cNvPr>
          <p:cNvSpPr txBox="1"/>
          <p:nvPr/>
        </p:nvSpPr>
        <p:spPr>
          <a:xfrm>
            <a:off x="7152701" y="1529213"/>
            <a:ext cx="82712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5" marR="4518" indent="-9905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СРОК  О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</a:t>
            </a:r>
            <a:r>
              <a:rPr sz="800" b="1" spc="-1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ПАЕМО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</a:t>
            </a:r>
          </a:p>
        </p:txBody>
      </p:sp>
      <p:sp>
        <p:nvSpPr>
          <p:cNvPr id="46" name="object 15">
            <a:extLst>
              <a:ext uri="{FF2B5EF4-FFF2-40B4-BE49-F238E27FC236}">
                <a16:creationId xmlns:a16="http://schemas.microsoft.com/office/drawing/2014/main" xmlns="" id="{B90D06AC-BB4B-4EBD-9DE4-EC86F6404D09}"/>
              </a:ext>
            </a:extLst>
          </p:cNvPr>
          <p:cNvSpPr txBox="1"/>
          <p:nvPr/>
        </p:nvSpPr>
        <p:spPr>
          <a:xfrm>
            <a:off x="4807603" y="1529215"/>
            <a:ext cx="827123" cy="104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ИНВ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Е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ТИЦИИ</a:t>
            </a:r>
          </a:p>
        </p:txBody>
      </p:sp>
      <p:sp>
        <p:nvSpPr>
          <p:cNvPr id="47" name="object 18">
            <a:extLst>
              <a:ext uri="{FF2B5EF4-FFF2-40B4-BE49-F238E27FC236}">
                <a16:creationId xmlns:a16="http://schemas.microsoft.com/office/drawing/2014/main" xmlns="" id="{97770F0D-D576-4C45-82F8-CEB2F89E7A85}"/>
              </a:ext>
            </a:extLst>
          </p:cNvPr>
          <p:cNvSpPr txBox="1"/>
          <p:nvPr/>
        </p:nvSpPr>
        <p:spPr>
          <a:xfrm>
            <a:off x="9497797" y="1529215"/>
            <a:ext cx="827122" cy="22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NPV</a:t>
            </a:r>
            <a:endParaRPr lang="ru-RU" sz="800" b="1" spc="-58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ru-RU"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96 мес.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)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8" name="object 21">
            <a:extLst>
              <a:ext uri="{FF2B5EF4-FFF2-40B4-BE49-F238E27FC236}">
                <a16:creationId xmlns:a16="http://schemas.microsoft.com/office/drawing/2014/main" xmlns="" id="{8352437C-CD19-487D-BF86-16D6826A5CDA}"/>
              </a:ext>
            </a:extLst>
          </p:cNvPr>
          <p:cNvSpPr txBox="1"/>
          <p:nvPr/>
        </p:nvSpPr>
        <p:spPr>
          <a:xfrm>
            <a:off x="5980152" y="1529215"/>
            <a:ext cx="827123" cy="20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518" indent="11556" algn="ctr" defTabSz="950926">
              <a:lnSpc>
                <a:spcPts val="849"/>
              </a:lnSpc>
              <a:spcBef>
                <a:spcPts val="257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ОБОР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ТНЫЙ</a:t>
            </a:r>
            <a:r>
              <a:rPr lang="ru-RU"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КАПИТАЛ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0" name="object 23">
            <a:extLst>
              <a:ext uri="{FF2B5EF4-FFF2-40B4-BE49-F238E27FC236}">
                <a16:creationId xmlns:a16="http://schemas.microsoft.com/office/drawing/2014/main" xmlns="" id="{D44BE483-6306-4F80-ACF9-02716223A830}"/>
              </a:ext>
            </a:extLst>
          </p:cNvPr>
          <p:cNvSpPr txBox="1"/>
          <p:nvPr/>
        </p:nvSpPr>
        <p:spPr>
          <a:xfrm>
            <a:off x="8325249" y="1529215"/>
            <a:ext cx="827123" cy="10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1418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IRR</a:t>
            </a:r>
            <a:r>
              <a:rPr sz="800" b="1" spc="-62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(BHP)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EE8750-6AB6-6757-B276-A5B841937FF6}"/>
              </a:ext>
            </a:extLst>
          </p:cNvPr>
          <p:cNvSpPr txBox="1"/>
          <p:nvPr/>
        </p:nvSpPr>
        <p:spPr bwMode="auto">
          <a:xfrm>
            <a:off x="372792" y="137297"/>
            <a:ext cx="10233277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1400" b="1" kern="0" dirty="0">
                <a:solidFill>
                  <a:srgbClr val="C0C1C2"/>
                </a:solidFill>
                <a:latin typeface="Arial Black" panose="020B0A04020102020204" pitchFamily="34" charset="0"/>
              </a:rPr>
              <a:t>ОРГАНИЗАЦИЯ БАЗЫ ОТДЫХА (ЭКО ПАРКА) С ОРГАНИЗАЦИЕЙ ОХОТНИЧЬИХ ТУРОВ, ЭКСТРЕМАЛЬНЫХ ВИДОВ ТУРИЗМА: ГЛЭМПЫ, АРХЕОЛОГИЧЕСКИЙ ТУРИЗМ, ГАСТРОТУРИЗМ </a:t>
            </a: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xmlns="" id="{8DDD4566-ABC2-6744-4975-049AC23C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589" y="7209916"/>
            <a:ext cx="411320" cy="24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1641" indent="-250631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0252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40353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04546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0555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60656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00757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40858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8019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D928D49-9667-6644-8876-990F029E125B}" type="slidenum">
              <a:rPr kumimoji="0" lang="ru-RU" altLang="ru-RU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8019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ru-RU" altLang="ru-RU" sz="789" b="0" i="0" u="none" strike="noStrike" kern="1200" cap="none" spc="0" normalizeH="0" baseline="0" noProof="0" dirty="0">
              <a:ln>
                <a:noFill/>
              </a:ln>
              <a:solidFill>
                <a:srgbClr val="BFBF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bject 54">
            <a:extLst>
              <a:ext uri="{FF2B5EF4-FFF2-40B4-BE49-F238E27FC236}">
                <a16:creationId xmlns:a16="http://schemas.microsoft.com/office/drawing/2014/main" xmlns="" id="{E00BAB1B-CF74-3BAD-4B71-350873940ECE}"/>
              </a:ext>
            </a:extLst>
          </p:cNvPr>
          <p:cNvSpPr txBox="1"/>
          <p:nvPr/>
        </p:nvSpPr>
        <p:spPr>
          <a:xfrm>
            <a:off x="3701701" y="6147547"/>
            <a:ext cx="328999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15" dirty="0">
                <a:solidFill>
                  <a:schemeClr val="bg1"/>
                </a:solidFill>
                <a:latin typeface="Arial Black" panose="020B0A04020102020204" pitchFamily="34" charset="0"/>
                <a:cs typeface="Montserrat ExtraBold"/>
              </a:rPr>
              <a:t>государственная поддержка</a:t>
            </a:r>
            <a:endParaRPr sz="1200" dirty="0">
              <a:solidFill>
                <a:schemeClr val="bg1"/>
              </a:solidFill>
              <a:latin typeface="Arial Black" panose="020B0A04020102020204" pitchFamily="34" charset="0"/>
              <a:cs typeface="Montserrat ExtraBold"/>
            </a:endParaRPr>
          </a:p>
        </p:txBody>
      </p:sp>
      <p:sp>
        <p:nvSpPr>
          <p:cNvPr id="36" name="object 31">
            <a:extLst>
              <a:ext uri="{FF2B5EF4-FFF2-40B4-BE49-F238E27FC236}">
                <a16:creationId xmlns:a16="http://schemas.microsoft.com/office/drawing/2014/main" xmlns="" id="{85BE18E0-F572-A1F4-906C-564D256449FC}"/>
              </a:ext>
            </a:extLst>
          </p:cNvPr>
          <p:cNvSpPr txBox="1"/>
          <p:nvPr/>
        </p:nvSpPr>
        <p:spPr>
          <a:xfrm>
            <a:off x="4809580" y="2267248"/>
            <a:ext cx="5493849" cy="130208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Организация 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глэпминг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-парка на 30 модулей (дома-юрты для круглогодичного проживания) в рамках развития активного туризма и эко-туризма на территории г. Ханты-Мансийска; объекты комплекса, гастрономия, содержание деятельности должны иметь этническую стилизацию – основной фактор притяжения.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Целесообразно размещение объекта в лесном массиве в непосредственной близости к водоемам: купание, катание на лодках, рыбалка, пляжный отдых, велопрогулки – летом; катание на собаках, прогулки на снегоходах, лыжи и т.д. – зимой; на территории глэмпинг-парка разместится банный комплекс и пункт проката, парк может выполнять роль базового лагеря для организации охотничьих, археологических и пр. туров по территории ХМАО-Югры.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Перспектива развития – создание сети подобных комплексов на территории ХМАО-Югры.</a:t>
            </a:r>
          </a:p>
        </p:txBody>
      </p:sp>
      <p:sp>
        <p:nvSpPr>
          <p:cNvPr id="37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297999" y="4032988"/>
            <a:ext cx="4233414" cy="1186663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Земельный участок площадью от 0,5 Га, с подведенными коммуникациями (при тех. возможности): электроэнергия КТП – 25 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кВ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*А, вода – скважина, водоотведение – септик , теплоснабжение – газовая/электрическая котельная/печи.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Площадь застройки – 1,7 тыс. кв. м.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Кадровое обеспечение: 37 человек (местные кадры).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Технология: использование опыта рекреационных комплексов и глэмпинг-парков в РФ.</a:t>
            </a:r>
          </a:p>
        </p:txBody>
      </p:sp>
      <p:sp>
        <p:nvSpPr>
          <p:cNvPr id="39" name="object 34">
            <a:extLst>
              <a:ext uri="{FF2B5EF4-FFF2-40B4-BE49-F238E27FC236}">
                <a16:creationId xmlns:a16="http://schemas.microsoft.com/office/drawing/2014/main" xmlns="" id="{6226C166-8ED5-3D1C-B953-DBDF1BA18A5D}"/>
              </a:ext>
            </a:extLst>
          </p:cNvPr>
          <p:cNvSpPr txBox="1"/>
          <p:nvPr/>
        </p:nvSpPr>
        <p:spPr>
          <a:xfrm>
            <a:off x="491564" y="3746488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ресурсами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0" name="object 31">
            <a:extLst>
              <a:ext uri="{FF2B5EF4-FFF2-40B4-BE49-F238E27FC236}">
                <a16:creationId xmlns:a16="http://schemas.microsoft.com/office/drawing/2014/main" xmlns="" id="{CB32F1AC-00B5-27E0-F8CC-75524E79139C}"/>
              </a:ext>
            </a:extLst>
          </p:cNvPr>
          <p:cNvSpPr txBox="1"/>
          <p:nvPr/>
        </p:nvSpPr>
        <p:spPr>
          <a:xfrm>
            <a:off x="4794039" y="3892099"/>
            <a:ext cx="5507651" cy="1532912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Проекты глэмпингов активно развиваются по РФ (опережая мировые темны на 10-15% в год); территория г. Ханты-Мансийска – одна из самых благоприятных на территории ХМАО-Югры для размещения объектов такого типа (предпосылки спортивного, культурно-познавательного, событийного, водного, экстремального, рекреационного, рыболовного и охотничьего туризма).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Значительный рост внутреннего туристического потока в ХМАО-Югре - за 2022г. регион посетили более 572 тыс. чел., по итогам 2023г. ожидается рост около 20%, до 700 тыс. чел.; значительный потенциал внутреннего спроса (население агломерации «Большой Ханты-Мансийск» - 128,6 тыс. чел. / относительная близость крупнейшей агломерации «Сургут-Нефтеюганск» – 743,5 тыс. чел.).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Значительный рекреационный потенциал: 3 014 озёр общей площадью 22 465 га / протяжённость рек — 16 165 км. (крупные: р. Обь, р. Иртыш, р. 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Конда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) / площадь охотугодий – 2 284 тыс. га (29 организаций); памятники истории и культурного наследия; заказники «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Елизаровский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» и «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Васпухольский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», и пр.</a:t>
            </a: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xmlns="" id="{2824A13A-35B4-3A23-2928-F195EC00B599}"/>
              </a:ext>
            </a:extLst>
          </p:cNvPr>
          <p:cNvSpPr txBox="1"/>
          <p:nvPr/>
        </p:nvSpPr>
        <p:spPr>
          <a:xfrm>
            <a:off x="4968137" y="3642751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спросом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2" name="object 31">
            <a:extLst>
              <a:ext uri="{FF2B5EF4-FFF2-40B4-BE49-F238E27FC236}">
                <a16:creationId xmlns:a16="http://schemas.microsoft.com/office/drawing/2014/main" xmlns="" id="{A6359B78-242D-1808-3F82-081D8988B1F2}"/>
              </a:ext>
            </a:extLst>
          </p:cNvPr>
          <p:cNvSpPr txBox="1"/>
          <p:nvPr/>
        </p:nvSpPr>
        <p:spPr>
          <a:xfrm>
            <a:off x="4950133" y="5797848"/>
            <a:ext cx="4233414" cy="147918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7895D0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См. слайд «Проекты, предложенные бизнесом»</a:t>
            </a: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xmlns="" id="{863F0294-AB1E-48BC-5BB1-411BE18809D0}"/>
              </a:ext>
            </a:extLst>
          </p:cNvPr>
          <p:cNvSpPr txBox="1"/>
          <p:nvPr/>
        </p:nvSpPr>
        <p:spPr>
          <a:xfrm>
            <a:off x="4968138" y="5568349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инвесторы</a:t>
            </a:r>
          </a:p>
        </p:txBody>
      </p:sp>
      <p:sp>
        <p:nvSpPr>
          <p:cNvPr id="51" name="object 34">
            <a:extLst>
              <a:ext uri="{FF2B5EF4-FFF2-40B4-BE49-F238E27FC236}">
                <a16:creationId xmlns:a16="http://schemas.microsoft.com/office/drawing/2014/main" xmlns="" id="{1787F823-8050-439E-D5E6-B34A6D6B00B4}"/>
              </a:ext>
            </a:extLst>
          </p:cNvPr>
          <p:cNvSpPr txBox="1"/>
          <p:nvPr/>
        </p:nvSpPr>
        <p:spPr>
          <a:xfrm>
            <a:off x="493672" y="5234901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партнёры</a:t>
            </a:r>
          </a:p>
        </p:txBody>
      </p:sp>
      <p:sp>
        <p:nvSpPr>
          <p:cNvPr id="52" name="object 31">
            <a:extLst>
              <a:ext uri="{FF2B5EF4-FFF2-40B4-BE49-F238E27FC236}">
                <a16:creationId xmlns:a16="http://schemas.microsoft.com/office/drawing/2014/main" xmlns="" id="{4F2680E7-6968-F661-EF5B-0D4BEAD0C8B1}"/>
              </a:ext>
            </a:extLst>
          </p:cNvPr>
          <p:cNvSpPr txBox="1"/>
          <p:nvPr/>
        </p:nvSpPr>
        <p:spPr>
          <a:xfrm>
            <a:off x="493674" y="6562014"/>
            <a:ext cx="4037739" cy="609582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Выделение земельного участка с подведенными коммуникациями (электроэнергия, дорога, газ – при тех. возможности).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Субсидирование части расходов на оборудование, коммуникации.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Поддержка в части предоставления целевых займов / предоставления гарантий.</a:t>
            </a:r>
          </a:p>
        </p:txBody>
      </p:sp>
      <p:sp>
        <p:nvSpPr>
          <p:cNvPr id="55" name="object 31">
            <a:extLst>
              <a:ext uri="{FF2B5EF4-FFF2-40B4-BE49-F238E27FC236}">
                <a16:creationId xmlns:a16="http://schemas.microsoft.com/office/drawing/2014/main" xmlns="" id="{81BA34A1-C7C5-D7FF-D7C2-AD78D1A6FC6D}"/>
              </a:ext>
            </a:extLst>
          </p:cNvPr>
          <p:cNvSpPr txBox="1"/>
          <p:nvPr/>
        </p:nvSpPr>
        <p:spPr>
          <a:xfrm>
            <a:off x="4807601" y="6562014"/>
            <a:ext cx="5517318" cy="37875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Консультационная поддержка в части подготовки и согласования концепции комплекса.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Включение объекта в туристические маршруты для обеспечения устойчивого спроса.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Координация в части взаимодействия с туристическим операторами, ресурсами, агрегаторами.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FE88BC-01E8-8A58-0512-4EA6535E99E5}"/>
              </a:ext>
            </a:extLst>
          </p:cNvPr>
          <p:cNvSpPr txBox="1"/>
          <p:nvPr/>
        </p:nvSpPr>
        <p:spPr>
          <a:xfrm>
            <a:off x="298000" y="6085681"/>
            <a:ext cx="10005429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0092E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государственная поддержка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489DE5BF-F69F-B395-D7DA-EEA646BADEF3}"/>
              </a:ext>
            </a:extLst>
          </p:cNvPr>
          <p:cNvSpPr/>
          <p:nvPr/>
        </p:nvSpPr>
        <p:spPr>
          <a:xfrm>
            <a:off x="298002" y="6091548"/>
            <a:ext cx="10017250" cy="33855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92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493673" y="5493314"/>
            <a:ext cx="4233414" cy="49416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Федеральные и региональные туроператоры.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Управление туризма ХМАО-Югры.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Транспортные компании (для организации туров).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Успешные операторы глэмпинг-парков в УрФО.</a:t>
            </a:r>
          </a:p>
        </p:txBody>
      </p:sp>
      <p:pic>
        <p:nvPicPr>
          <p:cNvPr id="1028" name="Picture 4" descr="https://cdn.worldota.net/t/1024x768/extranet/6f/b7/6fb79e477698fad194c5cfc35f7940b83110eac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99" y="993132"/>
            <a:ext cx="4233414" cy="270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315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25232</TotalTime>
  <Words>536</Words>
  <Application>Microsoft Office PowerPoint</Application>
  <PresentationFormat>Произвольный</PresentationFormat>
  <Paragraphs>52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Березники</dc:title>
  <dc:creator>Валерончик</dc:creator>
  <cp:lastModifiedBy>Панькова Лилия Рифовна</cp:lastModifiedBy>
  <cp:revision>1399</cp:revision>
  <cp:lastPrinted>2023-10-23T07:43:33Z</cp:lastPrinted>
  <dcterms:created xsi:type="dcterms:W3CDTF">2021-02-25T09:40:18Z</dcterms:created>
  <dcterms:modified xsi:type="dcterms:W3CDTF">2024-04-18T11:39:34Z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2021-02-25T00:00:00Z</vt:filetime>
  </property>
</Properties>
</file>